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6727" autoAdjust="0"/>
  </p:normalViewPr>
  <p:slideViewPr>
    <p:cSldViewPr snapToGrid="0">
      <p:cViewPr varScale="1">
        <p:scale>
          <a:sx n="114" d="100"/>
          <a:sy n="114" d="100"/>
        </p:scale>
        <p:origin x="46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jpg"/><Relationship Id="rId1" Type="http://schemas.openxmlformats.org/officeDocument/2006/relationships/image" Target="../media/image5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jpg"/><Relationship Id="rId1" Type="http://schemas.openxmlformats.org/officeDocument/2006/relationships/image" Target="../media/image5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jpg"/><Relationship Id="rId1" Type="http://schemas.openxmlformats.org/officeDocument/2006/relationships/image" Target="../media/image5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0A33AA-F4B2-4ED2-8BBB-F4891642DB5C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</dgm:pt>
    <dgm:pt modelId="{AE5D10DF-15DC-4FB9-8D42-417241817B86}">
      <dgm:prSet phldrT="[Text]"/>
      <dgm:spPr/>
      <dgm:t>
        <a:bodyPr/>
        <a:lstStyle/>
        <a:p>
          <a:endParaRPr lang="en-US" dirty="0"/>
        </a:p>
        <a:p>
          <a:endParaRPr lang="en-US" dirty="0"/>
        </a:p>
      </dgm:t>
    </dgm:pt>
    <dgm:pt modelId="{B099258A-5F8F-4051-B699-291EA26144A0}" type="parTrans" cxnId="{1F23C076-8B26-4646-852D-BE025D98F739}">
      <dgm:prSet/>
      <dgm:spPr/>
      <dgm:t>
        <a:bodyPr/>
        <a:lstStyle/>
        <a:p>
          <a:endParaRPr lang="en-US"/>
        </a:p>
      </dgm:t>
    </dgm:pt>
    <dgm:pt modelId="{09D698D3-96E3-402B-921A-4223F6D936F6}" type="sibTrans" cxnId="{1F23C076-8B26-4646-852D-BE025D98F739}">
      <dgm:prSet/>
      <dgm:spPr>
        <a:blipFill>
          <a:blip xmlns:r="http://schemas.openxmlformats.org/officeDocument/2006/relationships" r:embed="rId1"/>
          <a:srcRect/>
          <a:stretch>
            <a:fillRect t="-25000" b="-25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dog looking at the camera&#10;&#10;Description automatically generated">
            <a:extLst>
              <a:ext uri="{FF2B5EF4-FFF2-40B4-BE49-F238E27FC236}">
                <a16:creationId xmlns:a16="http://schemas.microsoft.com/office/drawing/2014/main" id="{51AC1E8C-0864-4B5A-AB63-9813920C1BCD}"/>
              </a:ext>
            </a:extLst>
          </dgm14:cNvPr>
        </a:ext>
      </dgm:extLst>
    </dgm:pt>
    <dgm:pt modelId="{A011B953-8B7C-48A1-81C8-F3D1AD6D6105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A2D1997-2778-47D1-B1CD-2F0389FF0FAA}" type="parTrans" cxnId="{8B01F2A2-F5CA-40F1-9086-BE76E59AFEDD}">
      <dgm:prSet/>
      <dgm:spPr/>
      <dgm:t>
        <a:bodyPr/>
        <a:lstStyle/>
        <a:p>
          <a:endParaRPr lang="en-US"/>
        </a:p>
      </dgm:t>
    </dgm:pt>
    <dgm:pt modelId="{0E2A8632-FC58-4CCB-B1C4-3CB73BD96669}" type="sibTrans" cxnId="{8B01F2A2-F5CA-40F1-9086-BE76E59AFEDD}">
      <dgm:prSet/>
      <dgm:spPr>
        <a:blipFill>
          <a:blip xmlns:r="http://schemas.openxmlformats.org/officeDocument/2006/relationships" r:embed="rId2"/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rhinoceros standing in a dirt field&#10;&#10;Description automatically generated">
            <a:extLst>
              <a:ext uri="{FF2B5EF4-FFF2-40B4-BE49-F238E27FC236}">
                <a16:creationId xmlns:a16="http://schemas.microsoft.com/office/drawing/2014/main" id="{93C33EF8-A7DC-4D30-99E2-3CE4FF7C8EAC}"/>
              </a:ext>
            </a:extLst>
          </dgm14:cNvPr>
        </a:ext>
      </dgm:extLst>
    </dgm:pt>
    <dgm:pt modelId="{4314CEED-1BB2-41DE-9CA2-7193552AFC3E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F2D34EE-B7D2-4527-86FB-F970AA36EA7F}" type="parTrans" cxnId="{368A245B-6C39-4987-852D-3F386E3D94B7}">
      <dgm:prSet/>
      <dgm:spPr/>
      <dgm:t>
        <a:bodyPr/>
        <a:lstStyle/>
        <a:p>
          <a:endParaRPr lang="en-US"/>
        </a:p>
      </dgm:t>
    </dgm:pt>
    <dgm:pt modelId="{BC7E89AC-8EA8-4098-8FD8-285ABBE78167}" type="sibTrans" cxnId="{368A245B-6C39-4987-852D-3F386E3D94B7}">
      <dgm:prSet/>
      <dgm:spPr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close up of a zebra looking at the camera&#10;&#10;Description automatically generated">
            <a:extLst>
              <a:ext uri="{FF2B5EF4-FFF2-40B4-BE49-F238E27FC236}">
                <a16:creationId xmlns:a16="http://schemas.microsoft.com/office/drawing/2014/main" id="{E1099019-151C-403C-944E-5F0DAE0A9141}"/>
              </a:ext>
            </a:extLst>
          </dgm14:cNvPr>
        </a:ext>
      </dgm:extLst>
    </dgm:pt>
    <dgm:pt modelId="{41669479-B905-45DF-B025-DCA8221428EF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AB6425C-F179-4A07-98C6-480F6B9EA625}" type="sibTrans" cxnId="{AB3393C6-EAE2-4FAB-9C35-1F0900CECC59}">
      <dgm:prSet/>
      <dgm:spPr>
        <a:blipFill>
          <a:blip xmlns:r="http://schemas.openxmlformats.org/officeDocument/2006/relationships" r:embed="rId4"/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picture containing water, animal, reptile, blue&#10;&#10;Description automatically generated">
            <a:extLst>
              <a:ext uri="{FF2B5EF4-FFF2-40B4-BE49-F238E27FC236}">
                <a16:creationId xmlns:a16="http://schemas.microsoft.com/office/drawing/2014/main" id="{83F8DEB2-2E75-4F6F-B8D2-4B01A8BCF081}"/>
              </a:ext>
            </a:extLst>
          </dgm14:cNvPr>
        </a:ext>
      </dgm:extLst>
    </dgm:pt>
    <dgm:pt modelId="{AE59A7D4-8CBA-4AA2-8DC8-BE3D330EBE9B}" type="parTrans" cxnId="{AB3393C6-EAE2-4FAB-9C35-1F0900CECC59}">
      <dgm:prSet/>
      <dgm:spPr/>
      <dgm:t>
        <a:bodyPr/>
        <a:lstStyle/>
        <a:p>
          <a:endParaRPr lang="en-US"/>
        </a:p>
      </dgm:t>
    </dgm:pt>
    <dgm:pt modelId="{E2A04571-D182-4071-9CE6-9A557939AC22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9F05A84-EF4A-40A7-B36F-8911F05E0933}" type="sibTrans" cxnId="{F7FB5873-E928-4B83-99DF-605BE4F20EF9}">
      <dgm:prSet/>
      <dgm:spPr>
        <a:blipFill>
          <a:blip xmlns:r="http://schemas.openxmlformats.org/officeDocument/2006/relationships" r:embed="rId5"/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bear that is standing in the grass&#10;&#10;Description automatically generated">
            <a:extLst>
              <a:ext uri="{FF2B5EF4-FFF2-40B4-BE49-F238E27FC236}">
                <a16:creationId xmlns:a16="http://schemas.microsoft.com/office/drawing/2014/main" id="{5C24A287-6B58-4CD3-ADE5-E35831180DDF}"/>
              </a:ext>
            </a:extLst>
          </dgm14:cNvPr>
        </a:ext>
      </dgm:extLst>
    </dgm:pt>
    <dgm:pt modelId="{DC4B5E3E-2BD9-452F-B39A-355AF85073FA}" type="parTrans" cxnId="{F7FB5873-E928-4B83-99DF-605BE4F20EF9}">
      <dgm:prSet/>
      <dgm:spPr/>
      <dgm:t>
        <a:bodyPr/>
        <a:lstStyle/>
        <a:p>
          <a:endParaRPr lang="en-US"/>
        </a:p>
      </dgm:t>
    </dgm:pt>
    <dgm:pt modelId="{8AAE1EC9-343C-43DC-B35C-91745EF0049B}" type="pres">
      <dgm:prSet presAssocID="{A40A33AA-F4B2-4ED2-8BBB-F4891642DB5C}" presName="Name0" presStyleCnt="0">
        <dgm:presLayoutVars>
          <dgm:chMax val="8"/>
          <dgm:chPref val="8"/>
          <dgm:dir/>
        </dgm:presLayoutVars>
      </dgm:prSet>
      <dgm:spPr/>
    </dgm:pt>
    <dgm:pt modelId="{4414D020-A994-496F-9A96-9EBDBE6BA3B0}" type="pres">
      <dgm:prSet presAssocID="{AE5D10DF-15DC-4FB9-8D42-417241817B86}" presName="parent_text_1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BD784DC8-BFEB-4A62-9C91-0E7C4E3989EC}" type="pres">
      <dgm:prSet presAssocID="{AE5D10DF-15DC-4FB9-8D42-417241817B86}" presName="image_accent_1" presStyleCnt="0"/>
      <dgm:spPr/>
    </dgm:pt>
    <dgm:pt modelId="{1BDA2F78-6B61-4CA9-AB7B-00F0E53B7D06}" type="pres">
      <dgm:prSet presAssocID="{AE5D10DF-15DC-4FB9-8D42-417241817B86}" presName="imageAccentRepeatNode" presStyleLbl="alignNode1" presStyleIdx="0" presStyleCnt="9" custLinFactNeighborX="-1875" custLinFactNeighborY="-25659"/>
      <dgm:spPr/>
    </dgm:pt>
    <dgm:pt modelId="{A27412B5-897D-4D00-B78D-12F4E75C9D04}" type="pres">
      <dgm:prSet presAssocID="{AE5D10DF-15DC-4FB9-8D42-417241817B86}" presName="accent_1" presStyleLbl="alignNode1" presStyleIdx="1" presStyleCnt="9" custLinFactX="-100000" custLinFactNeighborX="-122297" custLinFactNeighborY="55279"/>
      <dgm:spPr/>
    </dgm:pt>
    <dgm:pt modelId="{04384F0B-852B-45AA-986A-5FE017547D43}" type="pres">
      <dgm:prSet presAssocID="{09D698D3-96E3-402B-921A-4223F6D936F6}" presName="image_1" presStyleCnt="0"/>
      <dgm:spPr/>
    </dgm:pt>
    <dgm:pt modelId="{3B377EF4-746B-4421-9EA1-BB10DD58BFAF}" type="pres">
      <dgm:prSet presAssocID="{09D698D3-96E3-402B-921A-4223F6D936F6}" presName="imageRepeatNode" presStyleLbl="fgImgPlace1" presStyleIdx="0" presStyleCnt="5" custLinFactNeighborX="-2031" custLinFactNeighborY="-27799"/>
      <dgm:spPr/>
    </dgm:pt>
    <dgm:pt modelId="{4D3E7DDC-9456-4246-B12B-757EC012C6A5}" type="pres">
      <dgm:prSet presAssocID="{E2A04571-D182-4071-9CE6-9A557939AC22}" presName="parent_text_2" presStyleLbl="revTx" presStyleIdx="1" presStyleCnt="5" custLinFactNeighborX="733">
        <dgm:presLayoutVars>
          <dgm:chMax val="0"/>
          <dgm:chPref val="0"/>
          <dgm:bulletEnabled val="1"/>
        </dgm:presLayoutVars>
      </dgm:prSet>
      <dgm:spPr/>
    </dgm:pt>
    <dgm:pt modelId="{F1DCBAB1-9B75-42C6-8214-A9AFB2A31A30}" type="pres">
      <dgm:prSet presAssocID="{E2A04571-D182-4071-9CE6-9A557939AC22}" presName="image_accent_2" presStyleCnt="0"/>
      <dgm:spPr/>
    </dgm:pt>
    <dgm:pt modelId="{B9F37836-F769-43FA-8ABE-EA7AA244E57F}" type="pres">
      <dgm:prSet presAssocID="{E2A04571-D182-4071-9CE6-9A557939AC22}" presName="imageAccentRepeatNode" presStyleLbl="alignNode1" presStyleIdx="2" presStyleCnt="9" custScaleX="134752" custScaleY="134752" custLinFactNeighborX="73" custLinFactNeighborY="7163"/>
      <dgm:spPr/>
    </dgm:pt>
    <dgm:pt modelId="{E8E8A273-B58C-425B-B84D-AAE497B64283}" type="pres">
      <dgm:prSet presAssocID="{99F05A84-EF4A-40A7-B36F-8911F05E0933}" presName="image_2" presStyleCnt="0"/>
      <dgm:spPr/>
    </dgm:pt>
    <dgm:pt modelId="{EACFAC61-A3A7-45AC-AC28-0BA84249EBF3}" type="pres">
      <dgm:prSet presAssocID="{99F05A84-EF4A-40A7-B36F-8911F05E0933}" presName="imageRepeatNode" presStyleLbl="fgImgPlace1" presStyleIdx="1" presStyleCnt="5" custScaleX="134752" custScaleY="134752" custLinFactNeighborX="83" custLinFactNeighborY="8119"/>
      <dgm:spPr/>
    </dgm:pt>
    <dgm:pt modelId="{A47C29AA-FE2C-47DE-ADEF-109C5AF0DB40}" type="pres">
      <dgm:prSet presAssocID="{41669479-B905-45DF-B025-DCA8221428EF}" presName="image_accent_3" presStyleCnt="0"/>
      <dgm:spPr/>
    </dgm:pt>
    <dgm:pt modelId="{E837AB6D-3ED5-4D28-B244-B540ADC39D25}" type="pres">
      <dgm:prSet presAssocID="{41669479-B905-45DF-B025-DCA8221428EF}" presName="imageAccentRepeatNode" presStyleLbl="alignNode1" presStyleIdx="3" presStyleCnt="9" custScaleX="145561" custScaleY="145560" custLinFactNeighborX="14889" custLinFactNeighborY="-26997"/>
      <dgm:spPr/>
    </dgm:pt>
    <dgm:pt modelId="{07C2096B-8069-4E4A-9F52-052B18CC21D0}" type="pres">
      <dgm:prSet presAssocID="{41669479-B905-45DF-B025-DCA8221428EF}" presName="parent_text_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1D0B726F-7B88-499A-914E-8C3DB98A4BFA}" type="pres">
      <dgm:prSet presAssocID="{41669479-B905-45DF-B025-DCA8221428EF}" presName="accent_2" presStyleLbl="alignNode1" presStyleIdx="4" presStyleCnt="9" custLinFactY="75329" custLinFactNeighborY="100000"/>
      <dgm:spPr/>
    </dgm:pt>
    <dgm:pt modelId="{35B428EF-B153-4CD9-A37A-4361439FBF02}" type="pres">
      <dgm:prSet presAssocID="{41669479-B905-45DF-B025-DCA8221428EF}" presName="accent_3" presStyleLbl="alignNode1" presStyleIdx="5" presStyleCnt="9" custLinFactX="-9197" custLinFactY="100000" custLinFactNeighborX="-100000" custLinFactNeighborY="104794"/>
      <dgm:spPr/>
    </dgm:pt>
    <dgm:pt modelId="{65756F2F-1678-4C06-A06A-D049702328AF}" type="pres">
      <dgm:prSet presAssocID="{3AB6425C-F179-4A07-98C6-480F6B9EA625}" presName="image_3" presStyleCnt="0"/>
      <dgm:spPr/>
    </dgm:pt>
    <dgm:pt modelId="{E42BE652-A18C-4D62-B424-4B8F6558BAD4}" type="pres">
      <dgm:prSet presAssocID="{3AB6425C-F179-4A07-98C6-480F6B9EA625}" presName="imageRepeatNode" presStyleLbl="fgImgPlace1" presStyleIdx="2" presStyleCnt="5" custScaleX="145561" custScaleY="145560" custLinFactNeighborX="16646" custLinFactNeighborY="-30193"/>
      <dgm:spPr/>
    </dgm:pt>
    <dgm:pt modelId="{F57C8E6A-E42E-41FC-BC57-B11E4E3581F6}" type="pres">
      <dgm:prSet presAssocID="{A011B953-8B7C-48A1-81C8-F3D1AD6D6105}" presName="image_accent_4" presStyleCnt="0"/>
      <dgm:spPr/>
    </dgm:pt>
    <dgm:pt modelId="{80CDFCF8-C1A1-452F-AB38-301F31ADD3DD}" type="pres">
      <dgm:prSet presAssocID="{A011B953-8B7C-48A1-81C8-F3D1AD6D6105}" presName="imageAccentRepeatNode" presStyleLbl="alignNode1" presStyleIdx="6" presStyleCnt="9" custScaleX="144029" custScaleY="144029" custLinFactX="-28467" custLinFactNeighborX="-100000"/>
      <dgm:spPr/>
    </dgm:pt>
    <dgm:pt modelId="{78528C7D-A6EA-4F7C-A17E-1DBD628E4085}" type="pres">
      <dgm:prSet presAssocID="{A011B953-8B7C-48A1-81C8-F3D1AD6D6105}" presName="parent_text_4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26372BC4-C101-4AF4-9BBD-326E6751EC22}" type="pres">
      <dgm:prSet presAssocID="{A011B953-8B7C-48A1-81C8-F3D1AD6D6105}" presName="accent_4" presStyleLbl="alignNode1" presStyleIdx="7" presStyleCnt="9" custLinFactNeighborX="45515" custLinFactNeighborY="-49218"/>
      <dgm:spPr/>
    </dgm:pt>
    <dgm:pt modelId="{B84D0CCE-B0A0-47BA-B3CB-99634B32DC7F}" type="pres">
      <dgm:prSet presAssocID="{0E2A8632-FC58-4CCB-B1C4-3CB73BD96669}" presName="image_4" presStyleCnt="0"/>
      <dgm:spPr/>
    </dgm:pt>
    <dgm:pt modelId="{C15CC2BE-9BA5-4999-B8F5-35D2D0C70A61}" type="pres">
      <dgm:prSet presAssocID="{0E2A8632-FC58-4CCB-B1C4-3CB73BD96669}" presName="imageRepeatNode" presStyleLbl="fgImgPlace1" presStyleIdx="3" presStyleCnt="5" custScaleX="144029" custScaleY="144029" custLinFactX="-45631" custLinFactNeighborX="-100000"/>
      <dgm:spPr/>
    </dgm:pt>
    <dgm:pt modelId="{C4501696-7AF7-460F-BDF7-68EFC9C3F4B0}" type="pres">
      <dgm:prSet presAssocID="{4314CEED-1BB2-41DE-9CA2-7193552AFC3E}" presName="image_accent_5" presStyleCnt="0"/>
      <dgm:spPr/>
    </dgm:pt>
    <dgm:pt modelId="{BE0CE36B-2138-4B28-B507-78C9D76A8CC2}" type="pres">
      <dgm:prSet presAssocID="{4314CEED-1BB2-41DE-9CA2-7193552AFC3E}" presName="imageAccentRepeatNode" presStyleLbl="alignNode1" presStyleIdx="8" presStyleCnt="9" custScaleX="162934" custScaleY="162934" custLinFactNeighborX="-52549" custLinFactNeighborY="9622"/>
      <dgm:spPr/>
    </dgm:pt>
    <dgm:pt modelId="{34ADBC7A-E4A0-4D06-94C8-5AB1D4729F2B}" type="pres">
      <dgm:prSet presAssocID="{4314CEED-1BB2-41DE-9CA2-7193552AFC3E}" presName="parent_text_5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567D7B9D-2BD8-4EF6-8ECD-19F7314C3070}" type="pres">
      <dgm:prSet presAssocID="{BC7E89AC-8EA8-4098-8FD8-285ABBE78167}" presName="image_5" presStyleCnt="0"/>
      <dgm:spPr/>
    </dgm:pt>
    <dgm:pt modelId="{35D0D4FC-05B4-49E9-AAA4-C7F5D4687E2E}" type="pres">
      <dgm:prSet presAssocID="{BC7E89AC-8EA8-4098-8FD8-285ABBE78167}" presName="imageRepeatNode" presStyleLbl="fgImgPlace1" presStyleIdx="4" presStyleCnt="5" custScaleX="162934" custScaleY="162934" custLinFactNeighborX="-59541" custLinFactNeighborY="10910"/>
      <dgm:spPr/>
    </dgm:pt>
  </dgm:ptLst>
  <dgm:cxnLst>
    <dgm:cxn modelId="{1B272C15-4F43-484B-94ED-22F90987DF49}" type="presOf" srcId="{41669479-B905-45DF-B025-DCA8221428EF}" destId="{07C2096B-8069-4E4A-9F52-052B18CC21D0}" srcOrd="0" destOrd="0" presId="urn:microsoft.com/office/officeart/2008/layout/BubblePictureList"/>
    <dgm:cxn modelId="{368A245B-6C39-4987-852D-3F386E3D94B7}" srcId="{A40A33AA-F4B2-4ED2-8BBB-F4891642DB5C}" destId="{4314CEED-1BB2-41DE-9CA2-7193552AFC3E}" srcOrd="4" destOrd="0" parTransId="{1F2D34EE-B7D2-4527-86FB-F970AA36EA7F}" sibTransId="{BC7E89AC-8EA8-4098-8FD8-285ABBE78167}"/>
    <dgm:cxn modelId="{2BC6886B-3096-41F9-B70A-9AC363B207C0}" type="presOf" srcId="{A40A33AA-F4B2-4ED2-8BBB-F4891642DB5C}" destId="{8AAE1EC9-343C-43DC-B35C-91745EF0049B}" srcOrd="0" destOrd="0" presId="urn:microsoft.com/office/officeart/2008/layout/BubblePictureList"/>
    <dgm:cxn modelId="{776B8F4B-7982-463D-90D1-AA4BFC48F601}" type="presOf" srcId="{E2A04571-D182-4071-9CE6-9A557939AC22}" destId="{4D3E7DDC-9456-4246-B12B-757EC012C6A5}" srcOrd="0" destOrd="0" presId="urn:microsoft.com/office/officeart/2008/layout/BubblePictureList"/>
    <dgm:cxn modelId="{8B886E4F-9EE1-4696-9650-133B7BD10895}" type="presOf" srcId="{09D698D3-96E3-402B-921A-4223F6D936F6}" destId="{3B377EF4-746B-4421-9EA1-BB10DD58BFAF}" srcOrd="0" destOrd="0" presId="urn:microsoft.com/office/officeart/2008/layout/BubblePictureList"/>
    <dgm:cxn modelId="{F7FB5873-E928-4B83-99DF-605BE4F20EF9}" srcId="{A40A33AA-F4B2-4ED2-8BBB-F4891642DB5C}" destId="{E2A04571-D182-4071-9CE6-9A557939AC22}" srcOrd="1" destOrd="0" parTransId="{DC4B5E3E-2BD9-452F-B39A-355AF85073FA}" sibTransId="{99F05A84-EF4A-40A7-B36F-8911F05E0933}"/>
    <dgm:cxn modelId="{1F23C076-8B26-4646-852D-BE025D98F739}" srcId="{A40A33AA-F4B2-4ED2-8BBB-F4891642DB5C}" destId="{AE5D10DF-15DC-4FB9-8D42-417241817B86}" srcOrd="0" destOrd="0" parTransId="{B099258A-5F8F-4051-B699-291EA26144A0}" sibTransId="{09D698D3-96E3-402B-921A-4223F6D936F6}"/>
    <dgm:cxn modelId="{73BC237A-8940-4B67-BB94-0DFC5F3A51CF}" type="presOf" srcId="{99F05A84-EF4A-40A7-B36F-8911F05E0933}" destId="{EACFAC61-A3A7-45AC-AC28-0BA84249EBF3}" srcOrd="0" destOrd="0" presId="urn:microsoft.com/office/officeart/2008/layout/BubblePictureList"/>
    <dgm:cxn modelId="{8F87759E-B7C1-42C2-B35F-8F8ED2185EF1}" type="presOf" srcId="{BC7E89AC-8EA8-4098-8FD8-285ABBE78167}" destId="{35D0D4FC-05B4-49E9-AAA4-C7F5D4687E2E}" srcOrd="0" destOrd="0" presId="urn:microsoft.com/office/officeart/2008/layout/BubblePictureList"/>
    <dgm:cxn modelId="{3398E29E-BF40-4079-8CC8-A76ECCDA9B3B}" type="presOf" srcId="{4314CEED-1BB2-41DE-9CA2-7193552AFC3E}" destId="{34ADBC7A-E4A0-4D06-94C8-5AB1D4729F2B}" srcOrd="0" destOrd="0" presId="urn:microsoft.com/office/officeart/2008/layout/BubblePictureList"/>
    <dgm:cxn modelId="{8B01F2A2-F5CA-40F1-9086-BE76E59AFEDD}" srcId="{A40A33AA-F4B2-4ED2-8BBB-F4891642DB5C}" destId="{A011B953-8B7C-48A1-81C8-F3D1AD6D6105}" srcOrd="3" destOrd="0" parTransId="{2A2D1997-2778-47D1-B1CD-2F0389FF0FAA}" sibTransId="{0E2A8632-FC58-4CCB-B1C4-3CB73BD96669}"/>
    <dgm:cxn modelId="{AB3393C6-EAE2-4FAB-9C35-1F0900CECC59}" srcId="{A40A33AA-F4B2-4ED2-8BBB-F4891642DB5C}" destId="{41669479-B905-45DF-B025-DCA8221428EF}" srcOrd="2" destOrd="0" parTransId="{AE59A7D4-8CBA-4AA2-8DC8-BE3D330EBE9B}" sibTransId="{3AB6425C-F179-4A07-98C6-480F6B9EA625}"/>
    <dgm:cxn modelId="{EB7355C7-99A5-42D2-8D5C-C20F64623DB3}" type="presOf" srcId="{3AB6425C-F179-4A07-98C6-480F6B9EA625}" destId="{E42BE652-A18C-4D62-B424-4B8F6558BAD4}" srcOrd="0" destOrd="0" presId="urn:microsoft.com/office/officeart/2008/layout/BubblePictureList"/>
    <dgm:cxn modelId="{BA147ED7-82BD-4E01-9076-2CC803F0E3A3}" type="presOf" srcId="{A011B953-8B7C-48A1-81C8-F3D1AD6D6105}" destId="{78528C7D-A6EA-4F7C-A17E-1DBD628E4085}" srcOrd="0" destOrd="0" presId="urn:microsoft.com/office/officeart/2008/layout/BubblePictureList"/>
    <dgm:cxn modelId="{120C60DC-6C82-484A-8E19-984FEA780F06}" type="presOf" srcId="{AE5D10DF-15DC-4FB9-8D42-417241817B86}" destId="{4414D020-A994-496F-9A96-9EBDBE6BA3B0}" srcOrd="0" destOrd="0" presId="urn:microsoft.com/office/officeart/2008/layout/BubblePictureList"/>
    <dgm:cxn modelId="{538BCBDE-5366-436F-B05C-AE83F1C17684}" type="presOf" srcId="{0E2A8632-FC58-4CCB-B1C4-3CB73BD96669}" destId="{C15CC2BE-9BA5-4999-B8F5-35D2D0C70A61}" srcOrd="0" destOrd="0" presId="urn:microsoft.com/office/officeart/2008/layout/BubblePictureList"/>
    <dgm:cxn modelId="{9409704B-0B7A-4AFC-9A54-814393E190EC}" type="presParOf" srcId="{8AAE1EC9-343C-43DC-B35C-91745EF0049B}" destId="{4414D020-A994-496F-9A96-9EBDBE6BA3B0}" srcOrd="0" destOrd="0" presId="urn:microsoft.com/office/officeart/2008/layout/BubblePictureList"/>
    <dgm:cxn modelId="{B7CA6EE3-D4E9-4137-BC01-97F8CBE833FE}" type="presParOf" srcId="{8AAE1EC9-343C-43DC-B35C-91745EF0049B}" destId="{BD784DC8-BFEB-4A62-9C91-0E7C4E3989EC}" srcOrd="1" destOrd="0" presId="urn:microsoft.com/office/officeart/2008/layout/BubblePictureList"/>
    <dgm:cxn modelId="{69AB78D5-DDCE-4E4B-955E-1440022A7F8B}" type="presParOf" srcId="{BD784DC8-BFEB-4A62-9C91-0E7C4E3989EC}" destId="{1BDA2F78-6B61-4CA9-AB7B-00F0E53B7D06}" srcOrd="0" destOrd="0" presId="urn:microsoft.com/office/officeart/2008/layout/BubblePictureList"/>
    <dgm:cxn modelId="{4E75C4F1-7E67-4396-9CDD-57A26158B267}" type="presParOf" srcId="{8AAE1EC9-343C-43DC-B35C-91745EF0049B}" destId="{A27412B5-897D-4D00-B78D-12F4E75C9D04}" srcOrd="2" destOrd="0" presId="urn:microsoft.com/office/officeart/2008/layout/BubblePictureList"/>
    <dgm:cxn modelId="{0188DA71-82EE-45ED-B59D-2EF19FA9F203}" type="presParOf" srcId="{8AAE1EC9-343C-43DC-B35C-91745EF0049B}" destId="{04384F0B-852B-45AA-986A-5FE017547D43}" srcOrd="3" destOrd="0" presId="urn:microsoft.com/office/officeart/2008/layout/BubblePictureList"/>
    <dgm:cxn modelId="{8D1F0B63-E165-4DFD-91A0-9AAB10A23AE5}" type="presParOf" srcId="{04384F0B-852B-45AA-986A-5FE017547D43}" destId="{3B377EF4-746B-4421-9EA1-BB10DD58BFAF}" srcOrd="0" destOrd="0" presId="urn:microsoft.com/office/officeart/2008/layout/BubblePictureList"/>
    <dgm:cxn modelId="{F66F6FDF-5B02-4F8F-AA4C-3AE59C0DE8D9}" type="presParOf" srcId="{8AAE1EC9-343C-43DC-B35C-91745EF0049B}" destId="{4D3E7DDC-9456-4246-B12B-757EC012C6A5}" srcOrd="4" destOrd="0" presId="urn:microsoft.com/office/officeart/2008/layout/BubblePictureList"/>
    <dgm:cxn modelId="{04DFF170-115C-4023-BE53-E563CE9EE1AF}" type="presParOf" srcId="{8AAE1EC9-343C-43DC-B35C-91745EF0049B}" destId="{F1DCBAB1-9B75-42C6-8214-A9AFB2A31A30}" srcOrd="5" destOrd="0" presId="urn:microsoft.com/office/officeart/2008/layout/BubblePictureList"/>
    <dgm:cxn modelId="{993FF964-D699-4312-9E92-7B85A0A01832}" type="presParOf" srcId="{F1DCBAB1-9B75-42C6-8214-A9AFB2A31A30}" destId="{B9F37836-F769-43FA-8ABE-EA7AA244E57F}" srcOrd="0" destOrd="0" presId="urn:microsoft.com/office/officeart/2008/layout/BubblePictureList"/>
    <dgm:cxn modelId="{AEEBE140-3E38-46A3-A6CC-C39E680CC6DA}" type="presParOf" srcId="{8AAE1EC9-343C-43DC-B35C-91745EF0049B}" destId="{E8E8A273-B58C-425B-B84D-AAE497B64283}" srcOrd="6" destOrd="0" presId="urn:microsoft.com/office/officeart/2008/layout/BubblePictureList"/>
    <dgm:cxn modelId="{34EE2F7D-5029-4584-AE26-2797F0644DCE}" type="presParOf" srcId="{E8E8A273-B58C-425B-B84D-AAE497B64283}" destId="{EACFAC61-A3A7-45AC-AC28-0BA84249EBF3}" srcOrd="0" destOrd="0" presId="urn:microsoft.com/office/officeart/2008/layout/BubblePictureList"/>
    <dgm:cxn modelId="{5EA2498B-16DB-40B9-824E-2ECF4E42DD16}" type="presParOf" srcId="{8AAE1EC9-343C-43DC-B35C-91745EF0049B}" destId="{A47C29AA-FE2C-47DE-ADEF-109C5AF0DB40}" srcOrd="7" destOrd="0" presId="urn:microsoft.com/office/officeart/2008/layout/BubblePictureList"/>
    <dgm:cxn modelId="{3F94E875-EE31-44A9-9948-A8AC0EF342F7}" type="presParOf" srcId="{A47C29AA-FE2C-47DE-ADEF-109C5AF0DB40}" destId="{E837AB6D-3ED5-4D28-B244-B540ADC39D25}" srcOrd="0" destOrd="0" presId="urn:microsoft.com/office/officeart/2008/layout/BubblePictureList"/>
    <dgm:cxn modelId="{C14E4F2B-1464-4F81-A0C9-9875F6F02DDC}" type="presParOf" srcId="{8AAE1EC9-343C-43DC-B35C-91745EF0049B}" destId="{07C2096B-8069-4E4A-9F52-052B18CC21D0}" srcOrd="8" destOrd="0" presId="urn:microsoft.com/office/officeart/2008/layout/BubblePictureList"/>
    <dgm:cxn modelId="{78E022EB-ED20-4224-A825-A53AE540C8A0}" type="presParOf" srcId="{8AAE1EC9-343C-43DC-B35C-91745EF0049B}" destId="{1D0B726F-7B88-499A-914E-8C3DB98A4BFA}" srcOrd="9" destOrd="0" presId="urn:microsoft.com/office/officeart/2008/layout/BubblePictureList"/>
    <dgm:cxn modelId="{3277E389-8CF5-4D2E-9CEC-246AAAB51E70}" type="presParOf" srcId="{8AAE1EC9-343C-43DC-B35C-91745EF0049B}" destId="{35B428EF-B153-4CD9-A37A-4361439FBF02}" srcOrd="10" destOrd="0" presId="urn:microsoft.com/office/officeart/2008/layout/BubblePictureList"/>
    <dgm:cxn modelId="{37537AD4-86D1-4788-A213-A31C55B69F9D}" type="presParOf" srcId="{8AAE1EC9-343C-43DC-B35C-91745EF0049B}" destId="{65756F2F-1678-4C06-A06A-D049702328AF}" srcOrd="11" destOrd="0" presId="urn:microsoft.com/office/officeart/2008/layout/BubblePictureList"/>
    <dgm:cxn modelId="{EC151651-9275-4BD8-B3C3-3257CA9D57EA}" type="presParOf" srcId="{65756F2F-1678-4C06-A06A-D049702328AF}" destId="{E42BE652-A18C-4D62-B424-4B8F6558BAD4}" srcOrd="0" destOrd="0" presId="urn:microsoft.com/office/officeart/2008/layout/BubblePictureList"/>
    <dgm:cxn modelId="{21E894BA-07E8-4A90-B2CB-DA635B78305C}" type="presParOf" srcId="{8AAE1EC9-343C-43DC-B35C-91745EF0049B}" destId="{F57C8E6A-E42E-41FC-BC57-B11E4E3581F6}" srcOrd="12" destOrd="0" presId="urn:microsoft.com/office/officeart/2008/layout/BubblePictureList"/>
    <dgm:cxn modelId="{98224C78-3E31-4A84-B93A-B5D80F4F843B}" type="presParOf" srcId="{F57C8E6A-E42E-41FC-BC57-B11E4E3581F6}" destId="{80CDFCF8-C1A1-452F-AB38-301F31ADD3DD}" srcOrd="0" destOrd="0" presId="urn:microsoft.com/office/officeart/2008/layout/BubblePictureList"/>
    <dgm:cxn modelId="{D9BA65A7-FA97-42FB-9727-6FDD5FECE0E8}" type="presParOf" srcId="{8AAE1EC9-343C-43DC-B35C-91745EF0049B}" destId="{78528C7D-A6EA-4F7C-A17E-1DBD628E4085}" srcOrd="13" destOrd="0" presId="urn:microsoft.com/office/officeart/2008/layout/BubblePictureList"/>
    <dgm:cxn modelId="{7A2EE29A-8C28-4999-BA51-DE4036700618}" type="presParOf" srcId="{8AAE1EC9-343C-43DC-B35C-91745EF0049B}" destId="{26372BC4-C101-4AF4-9BBD-326E6751EC22}" srcOrd="14" destOrd="0" presId="urn:microsoft.com/office/officeart/2008/layout/BubblePictureList"/>
    <dgm:cxn modelId="{A8AF7DA8-9EC4-45E8-9485-83B5CE1F36DC}" type="presParOf" srcId="{8AAE1EC9-343C-43DC-B35C-91745EF0049B}" destId="{B84D0CCE-B0A0-47BA-B3CB-99634B32DC7F}" srcOrd="15" destOrd="0" presId="urn:microsoft.com/office/officeart/2008/layout/BubblePictureList"/>
    <dgm:cxn modelId="{D1417A9F-B7DF-4DFA-8C05-09FD97096407}" type="presParOf" srcId="{B84D0CCE-B0A0-47BA-B3CB-99634B32DC7F}" destId="{C15CC2BE-9BA5-4999-B8F5-35D2D0C70A61}" srcOrd="0" destOrd="0" presId="urn:microsoft.com/office/officeart/2008/layout/BubblePictureList"/>
    <dgm:cxn modelId="{49102431-6112-489F-BEB9-0C1911045710}" type="presParOf" srcId="{8AAE1EC9-343C-43DC-B35C-91745EF0049B}" destId="{C4501696-7AF7-460F-BDF7-68EFC9C3F4B0}" srcOrd="16" destOrd="0" presId="urn:microsoft.com/office/officeart/2008/layout/BubblePictureList"/>
    <dgm:cxn modelId="{878A5826-5FF2-48E8-A999-D52DFC91DD30}" type="presParOf" srcId="{C4501696-7AF7-460F-BDF7-68EFC9C3F4B0}" destId="{BE0CE36B-2138-4B28-B507-78C9D76A8CC2}" srcOrd="0" destOrd="0" presId="urn:microsoft.com/office/officeart/2008/layout/BubblePictureList"/>
    <dgm:cxn modelId="{C99B6EB4-0417-4C00-8E62-92B20EB2D7AE}" type="presParOf" srcId="{8AAE1EC9-343C-43DC-B35C-91745EF0049B}" destId="{34ADBC7A-E4A0-4D06-94C8-5AB1D4729F2B}" srcOrd="17" destOrd="0" presId="urn:microsoft.com/office/officeart/2008/layout/BubblePictureList"/>
    <dgm:cxn modelId="{08231247-F7FC-4D06-A157-C6BA05AA8875}" type="presParOf" srcId="{8AAE1EC9-343C-43DC-B35C-91745EF0049B}" destId="{567D7B9D-2BD8-4EF6-8ECD-19F7314C3070}" srcOrd="18" destOrd="0" presId="urn:microsoft.com/office/officeart/2008/layout/BubblePictureList"/>
    <dgm:cxn modelId="{69CE7800-5931-4132-8F01-060A01613FCE}" type="presParOf" srcId="{567D7B9D-2BD8-4EF6-8ECD-19F7314C3070}" destId="{35D0D4FC-05B4-49E9-AAA4-C7F5D4687E2E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F69CF4-4881-403C-98DA-EA5EA80E64D1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</dgm:pt>
    <dgm:pt modelId="{DDD1780C-CE2A-4EBB-955F-F966796D54B5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748D454-0124-43DA-A150-E046EAE78C97}" type="parTrans" cxnId="{7661C3F9-0DE6-462C-87D7-7C06987DF6B3}">
      <dgm:prSet/>
      <dgm:spPr/>
      <dgm:t>
        <a:bodyPr/>
        <a:lstStyle/>
        <a:p>
          <a:endParaRPr lang="en-US"/>
        </a:p>
      </dgm:t>
    </dgm:pt>
    <dgm:pt modelId="{6A9A3C3D-1599-4A3B-BB8A-54E10F442AB0}" type="sibTrans" cxnId="{7661C3F9-0DE6-462C-87D7-7C06987DF6B3}">
      <dgm:prSet/>
      <dgm:spPr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dolphin swimming in a body of water&#10;&#10;Description automatically generated">
            <a:extLst>
              <a:ext uri="{FF2B5EF4-FFF2-40B4-BE49-F238E27FC236}">
                <a16:creationId xmlns:a16="http://schemas.microsoft.com/office/drawing/2014/main" id="{2799E8BE-0AF2-4FC7-804B-52D2563E0EFD}"/>
              </a:ext>
            </a:extLst>
          </dgm14:cNvPr>
        </a:ext>
      </dgm:extLst>
    </dgm:pt>
    <dgm:pt modelId="{64E07C99-28A5-4D5D-8F1F-B6FA1E2C763B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235A048-AFE7-405A-B7E6-0117AD95C90C}" type="parTrans" cxnId="{8C63EAC1-291E-440F-92ED-F88C41D5FA26}">
      <dgm:prSet/>
      <dgm:spPr/>
      <dgm:t>
        <a:bodyPr/>
        <a:lstStyle/>
        <a:p>
          <a:endParaRPr lang="en-US"/>
        </a:p>
      </dgm:t>
    </dgm:pt>
    <dgm:pt modelId="{77C4760A-D081-4021-958D-DA9593D688BB}" type="sibTrans" cxnId="{8C63EAC1-291E-440F-92ED-F88C41D5FA26}">
      <dgm:prSet/>
      <dgm:spPr>
        <a:blipFill>
          <a:blip xmlns:r="http://schemas.openxmlformats.org/officeDocument/2006/relationships" r:embed="rId2"/>
          <a:srcRect/>
          <a:stretch>
            <a:fillRect l="-23000" r="-23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brown horse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026EF199-42DA-4FD8-8BE5-4616B1E6D481}"/>
              </a:ext>
            </a:extLst>
          </dgm14:cNvPr>
        </a:ext>
      </dgm:extLst>
    </dgm:pt>
    <dgm:pt modelId="{EEE91AE0-0EB4-4635-9D9A-92EF54469401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E8D194A-036D-4491-A4C4-B4C1CDEEB361}" type="parTrans" cxnId="{9EAEA887-B334-48A5-B6D1-5C5A7C58B32C}">
      <dgm:prSet/>
      <dgm:spPr/>
      <dgm:t>
        <a:bodyPr/>
        <a:lstStyle/>
        <a:p>
          <a:endParaRPr lang="en-US"/>
        </a:p>
      </dgm:t>
    </dgm:pt>
    <dgm:pt modelId="{1CEF69E3-1DC6-42B8-B5F2-4F2448742B6B}" type="sibTrans" cxnId="{9EAEA887-B334-48A5-B6D1-5C5A7C58B32C}">
      <dgm:prSet/>
      <dgm:spPr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74229BFF-A037-4449-B963-DFE06BAAA8F5}"/>
              </a:ext>
            </a:extLst>
          </dgm14:cNvPr>
        </a:ext>
      </dgm:extLst>
    </dgm:pt>
    <dgm:pt modelId="{814BB3B2-56A8-4EA3-84DF-6E06E66225C5}" type="pres">
      <dgm:prSet presAssocID="{ECF69CF4-4881-403C-98DA-EA5EA80E64D1}" presName="Name0" presStyleCnt="0">
        <dgm:presLayoutVars>
          <dgm:chMax val="8"/>
          <dgm:chPref val="8"/>
          <dgm:dir/>
        </dgm:presLayoutVars>
      </dgm:prSet>
      <dgm:spPr/>
    </dgm:pt>
    <dgm:pt modelId="{6D9EC661-6C89-4EA2-A6DA-AEA4B0463D38}" type="pres">
      <dgm:prSet presAssocID="{DDD1780C-CE2A-4EBB-955F-F966796D54B5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6F74A9FE-0A66-489F-A571-C53BBF3A6E08}" type="pres">
      <dgm:prSet presAssocID="{DDD1780C-CE2A-4EBB-955F-F966796D54B5}" presName="image_accent_1" presStyleCnt="0"/>
      <dgm:spPr/>
    </dgm:pt>
    <dgm:pt modelId="{64EEE2F3-C748-4C6F-9937-E5B960C4143E}" type="pres">
      <dgm:prSet presAssocID="{DDD1780C-CE2A-4EBB-955F-F966796D54B5}" presName="imageAccentRepeatNode" presStyleLbl="alignNode1" presStyleIdx="0" presStyleCnt="6"/>
      <dgm:spPr/>
    </dgm:pt>
    <dgm:pt modelId="{4681C085-28A6-462E-9ED4-1EB32514B822}" type="pres">
      <dgm:prSet presAssocID="{DDD1780C-CE2A-4EBB-955F-F966796D54B5}" presName="accent_1" presStyleLbl="alignNode1" presStyleIdx="1" presStyleCnt="6" custLinFactY="5976" custLinFactNeighborX="-46282" custLinFactNeighborY="100000"/>
      <dgm:spPr/>
    </dgm:pt>
    <dgm:pt modelId="{6059CE60-2FC5-4DD1-89CA-4C920FCA1255}" type="pres">
      <dgm:prSet presAssocID="{6A9A3C3D-1599-4A3B-BB8A-54E10F442AB0}" presName="image_1" presStyleCnt="0"/>
      <dgm:spPr/>
    </dgm:pt>
    <dgm:pt modelId="{D5006465-75F8-4304-A2E1-0E90F8427793}" type="pres">
      <dgm:prSet presAssocID="{6A9A3C3D-1599-4A3B-BB8A-54E10F442AB0}" presName="imageRepeatNode" presStyleLbl="fgImgPlace1" presStyleIdx="0" presStyleCnt="3"/>
      <dgm:spPr/>
    </dgm:pt>
    <dgm:pt modelId="{D9EEC885-A657-4C62-AB25-6D386551FBC3}" type="pres">
      <dgm:prSet presAssocID="{64E07C99-28A5-4D5D-8F1F-B6FA1E2C763B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196FDB6-3575-4E29-8A37-5FBD098984CC}" type="pres">
      <dgm:prSet presAssocID="{64E07C99-28A5-4D5D-8F1F-B6FA1E2C763B}" presName="image_accent_2" presStyleCnt="0"/>
      <dgm:spPr/>
    </dgm:pt>
    <dgm:pt modelId="{93042F1F-D78D-4E73-A1FF-957791EE7477}" type="pres">
      <dgm:prSet presAssocID="{64E07C99-28A5-4D5D-8F1F-B6FA1E2C763B}" presName="imageAccentRepeatNode" presStyleLbl="alignNode1" presStyleIdx="2" presStyleCnt="6" custScaleX="168076" custScaleY="168075" custLinFactNeighborX="26069" custLinFactNeighborY="26076"/>
      <dgm:spPr/>
    </dgm:pt>
    <dgm:pt modelId="{66569DBB-10B2-4FE3-BA8B-87681C365F15}" type="pres">
      <dgm:prSet presAssocID="{77C4760A-D081-4021-958D-DA9593D688BB}" presName="image_2" presStyleCnt="0"/>
      <dgm:spPr/>
    </dgm:pt>
    <dgm:pt modelId="{4CAA6EE0-EEF6-4D7F-8790-EABB2A34ED5E}" type="pres">
      <dgm:prSet presAssocID="{77C4760A-D081-4021-958D-DA9593D688BB}" presName="imageRepeatNode" presStyleLbl="fgImgPlace1" presStyleIdx="1" presStyleCnt="3" custScaleX="168076" custScaleY="168075" custLinFactNeighborX="29561" custLinFactNeighborY="29558"/>
      <dgm:spPr/>
    </dgm:pt>
    <dgm:pt modelId="{7839E62E-14A1-48C7-BE98-C19BB0ECBC6F}" type="pres">
      <dgm:prSet presAssocID="{EEE91AE0-0EB4-4635-9D9A-92EF54469401}" presName="image_accent_3" presStyleCnt="0"/>
      <dgm:spPr/>
    </dgm:pt>
    <dgm:pt modelId="{C2ADBBAD-0EC3-4803-9A37-50E76815F138}" type="pres">
      <dgm:prSet presAssocID="{EEE91AE0-0EB4-4635-9D9A-92EF54469401}" presName="imageAccentRepeatNode" presStyleLbl="alignNode1" presStyleIdx="3" presStyleCnt="6"/>
      <dgm:spPr/>
    </dgm:pt>
    <dgm:pt modelId="{F33074E4-EBCA-4C0F-98B2-DF202DEB18E3}" type="pres">
      <dgm:prSet presAssocID="{EEE91AE0-0EB4-4635-9D9A-92EF54469401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C5DC7C5-0EF5-46B2-B038-F7D133186561}" type="pres">
      <dgm:prSet presAssocID="{EEE91AE0-0EB4-4635-9D9A-92EF54469401}" presName="accent_2" presStyleLbl="alignNode1" presStyleIdx="4" presStyleCnt="6"/>
      <dgm:spPr/>
    </dgm:pt>
    <dgm:pt modelId="{423097B4-56AA-49D6-A8CD-36D74C73A8FA}" type="pres">
      <dgm:prSet presAssocID="{EEE91AE0-0EB4-4635-9D9A-92EF54469401}" presName="accent_3" presStyleLbl="alignNode1" presStyleIdx="5" presStyleCnt="6" custLinFactX="12981" custLinFactY="46471" custLinFactNeighborX="100000" custLinFactNeighborY="100000"/>
      <dgm:spPr/>
    </dgm:pt>
    <dgm:pt modelId="{2F20FC3E-4EF7-43AC-BFA7-03D23A71AB4F}" type="pres">
      <dgm:prSet presAssocID="{1CEF69E3-1DC6-42B8-B5F2-4F2448742B6B}" presName="image_3" presStyleCnt="0"/>
      <dgm:spPr/>
    </dgm:pt>
    <dgm:pt modelId="{E9C9383E-113B-4555-B127-52F0F1F0807E}" type="pres">
      <dgm:prSet presAssocID="{1CEF69E3-1DC6-42B8-B5F2-4F2448742B6B}" presName="imageRepeatNode" presStyleLbl="fgImgPlace1" presStyleIdx="2" presStyleCnt="3"/>
      <dgm:spPr/>
    </dgm:pt>
  </dgm:ptLst>
  <dgm:cxnLst>
    <dgm:cxn modelId="{12F06900-B3C1-4B07-B0D0-9178F38CB096}" type="presOf" srcId="{EEE91AE0-0EB4-4635-9D9A-92EF54469401}" destId="{F33074E4-EBCA-4C0F-98B2-DF202DEB18E3}" srcOrd="0" destOrd="0" presId="urn:microsoft.com/office/officeart/2008/layout/BubblePictureList"/>
    <dgm:cxn modelId="{52016207-AD57-43E5-AB52-FCDFA50F3477}" type="presOf" srcId="{ECF69CF4-4881-403C-98DA-EA5EA80E64D1}" destId="{814BB3B2-56A8-4EA3-84DF-6E06E66225C5}" srcOrd="0" destOrd="0" presId="urn:microsoft.com/office/officeart/2008/layout/BubblePictureList"/>
    <dgm:cxn modelId="{A2881C3A-AC94-466A-A540-81B7EFFA5079}" type="presOf" srcId="{1CEF69E3-1DC6-42B8-B5F2-4F2448742B6B}" destId="{E9C9383E-113B-4555-B127-52F0F1F0807E}" srcOrd="0" destOrd="0" presId="urn:microsoft.com/office/officeart/2008/layout/BubblePictureList"/>
    <dgm:cxn modelId="{7F37B969-737A-44EE-BB66-E1A79C55A5B6}" type="presOf" srcId="{DDD1780C-CE2A-4EBB-955F-F966796D54B5}" destId="{6D9EC661-6C89-4EA2-A6DA-AEA4B0463D38}" srcOrd="0" destOrd="0" presId="urn:microsoft.com/office/officeart/2008/layout/BubblePictureList"/>
    <dgm:cxn modelId="{AD0F5282-6078-41C7-956E-BB6C124A66D1}" type="presOf" srcId="{64E07C99-28A5-4D5D-8F1F-B6FA1E2C763B}" destId="{D9EEC885-A657-4C62-AB25-6D386551FBC3}" srcOrd="0" destOrd="0" presId="urn:microsoft.com/office/officeart/2008/layout/BubblePictureList"/>
    <dgm:cxn modelId="{9EAEA887-B334-48A5-B6D1-5C5A7C58B32C}" srcId="{ECF69CF4-4881-403C-98DA-EA5EA80E64D1}" destId="{EEE91AE0-0EB4-4635-9D9A-92EF54469401}" srcOrd="2" destOrd="0" parTransId="{2E8D194A-036D-4491-A4C4-B4C1CDEEB361}" sibTransId="{1CEF69E3-1DC6-42B8-B5F2-4F2448742B6B}"/>
    <dgm:cxn modelId="{3B23908F-8670-494B-BA48-4224CFB94D57}" type="presOf" srcId="{77C4760A-D081-4021-958D-DA9593D688BB}" destId="{4CAA6EE0-EEF6-4D7F-8790-EABB2A34ED5E}" srcOrd="0" destOrd="0" presId="urn:microsoft.com/office/officeart/2008/layout/BubblePictureList"/>
    <dgm:cxn modelId="{8C63EAC1-291E-440F-92ED-F88C41D5FA26}" srcId="{ECF69CF4-4881-403C-98DA-EA5EA80E64D1}" destId="{64E07C99-28A5-4D5D-8F1F-B6FA1E2C763B}" srcOrd="1" destOrd="0" parTransId="{2235A048-AFE7-405A-B7E6-0117AD95C90C}" sibTransId="{77C4760A-D081-4021-958D-DA9593D688BB}"/>
    <dgm:cxn modelId="{1C66E8CC-2151-491D-B7B2-3627E694B513}" type="presOf" srcId="{6A9A3C3D-1599-4A3B-BB8A-54E10F442AB0}" destId="{D5006465-75F8-4304-A2E1-0E90F8427793}" srcOrd="0" destOrd="0" presId="urn:microsoft.com/office/officeart/2008/layout/BubblePictureList"/>
    <dgm:cxn modelId="{7661C3F9-0DE6-462C-87D7-7C06987DF6B3}" srcId="{ECF69CF4-4881-403C-98DA-EA5EA80E64D1}" destId="{DDD1780C-CE2A-4EBB-955F-F966796D54B5}" srcOrd="0" destOrd="0" parTransId="{1748D454-0124-43DA-A150-E046EAE78C97}" sibTransId="{6A9A3C3D-1599-4A3B-BB8A-54E10F442AB0}"/>
    <dgm:cxn modelId="{45DB296B-537C-473A-B700-6E54793FBBE9}" type="presParOf" srcId="{814BB3B2-56A8-4EA3-84DF-6E06E66225C5}" destId="{6D9EC661-6C89-4EA2-A6DA-AEA4B0463D38}" srcOrd="0" destOrd="0" presId="urn:microsoft.com/office/officeart/2008/layout/BubblePictureList"/>
    <dgm:cxn modelId="{246B722A-5587-412B-ACB2-845528209682}" type="presParOf" srcId="{814BB3B2-56A8-4EA3-84DF-6E06E66225C5}" destId="{6F74A9FE-0A66-489F-A571-C53BBF3A6E08}" srcOrd="1" destOrd="0" presId="urn:microsoft.com/office/officeart/2008/layout/BubblePictureList"/>
    <dgm:cxn modelId="{D9E07978-20EF-427D-954B-B57A586AA8F4}" type="presParOf" srcId="{6F74A9FE-0A66-489F-A571-C53BBF3A6E08}" destId="{64EEE2F3-C748-4C6F-9937-E5B960C4143E}" srcOrd="0" destOrd="0" presId="urn:microsoft.com/office/officeart/2008/layout/BubblePictureList"/>
    <dgm:cxn modelId="{33CE19EA-F710-40C3-BF1B-2ED53BDBFA16}" type="presParOf" srcId="{814BB3B2-56A8-4EA3-84DF-6E06E66225C5}" destId="{4681C085-28A6-462E-9ED4-1EB32514B822}" srcOrd="2" destOrd="0" presId="urn:microsoft.com/office/officeart/2008/layout/BubblePictureList"/>
    <dgm:cxn modelId="{DB9A871D-B925-4DE3-AD3E-10E5EEB83EE0}" type="presParOf" srcId="{814BB3B2-56A8-4EA3-84DF-6E06E66225C5}" destId="{6059CE60-2FC5-4DD1-89CA-4C920FCA1255}" srcOrd="3" destOrd="0" presId="urn:microsoft.com/office/officeart/2008/layout/BubblePictureList"/>
    <dgm:cxn modelId="{B94C360E-BBEB-4485-9C41-8E03FF288486}" type="presParOf" srcId="{6059CE60-2FC5-4DD1-89CA-4C920FCA1255}" destId="{D5006465-75F8-4304-A2E1-0E90F8427793}" srcOrd="0" destOrd="0" presId="urn:microsoft.com/office/officeart/2008/layout/BubblePictureList"/>
    <dgm:cxn modelId="{7C0EF0BB-0F2E-46A1-971D-D164ED282FEA}" type="presParOf" srcId="{814BB3B2-56A8-4EA3-84DF-6E06E66225C5}" destId="{D9EEC885-A657-4C62-AB25-6D386551FBC3}" srcOrd="4" destOrd="0" presId="urn:microsoft.com/office/officeart/2008/layout/BubblePictureList"/>
    <dgm:cxn modelId="{89FB870B-1693-4DC4-B3C8-948364C30C41}" type="presParOf" srcId="{814BB3B2-56A8-4EA3-84DF-6E06E66225C5}" destId="{6196FDB6-3575-4E29-8A37-5FBD098984CC}" srcOrd="5" destOrd="0" presId="urn:microsoft.com/office/officeart/2008/layout/BubblePictureList"/>
    <dgm:cxn modelId="{61EC211F-9178-44CD-A2E5-8140247154A0}" type="presParOf" srcId="{6196FDB6-3575-4E29-8A37-5FBD098984CC}" destId="{93042F1F-D78D-4E73-A1FF-957791EE7477}" srcOrd="0" destOrd="0" presId="urn:microsoft.com/office/officeart/2008/layout/BubblePictureList"/>
    <dgm:cxn modelId="{AEB0CBD3-4ABB-4D51-A3BF-E871AD299446}" type="presParOf" srcId="{814BB3B2-56A8-4EA3-84DF-6E06E66225C5}" destId="{66569DBB-10B2-4FE3-BA8B-87681C365F15}" srcOrd="6" destOrd="0" presId="urn:microsoft.com/office/officeart/2008/layout/BubblePictureList"/>
    <dgm:cxn modelId="{1BDDE455-08FA-4A4E-A965-3DA3785DDE60}" type="presParOf" srcId="{66569DBB-10B2-4FE3-BA8B-87681C365F15}" destId="{4CAA6EE0-EEF6-4D7F-8790-EABB2A34ED5E}" srcOrd="0" destOrd="0" presId="urn:microsoft.com/office/officeart/2008/layout/BubblePictureList"/>
    <dgm:cxn modelId="{3B2A1B54-AF2B-43A6-91E4-E7EC78F0322D}" type="presParOf" srcId="{814BB3B2-56A8-4EA3-84DF-6E06E66225C5}" destId="{7839E62E-14A1-48C7-BE98-C19BB0ECBC6F}" srcOrd="7" destOrd="0" presId="urn:microsoft.com/office/officeart/2008/layout/BubblePictureList"/>
    <dgm:cxn modelId="{975E7B18-C840-47DE-91BF-633A3FEFD67E}" type="presParOf" srcId="{7839E62E-14A1-48C7-BE98-C19BB0ECBC6F}" destId="{C2ADBBAD-0EC3-4803-9A37-50E76815F138}" srcOrd="0" destOrd="0" presId="urn:microsoft.com/office/officeart/2008/layout/BubblePictureList"/>
    <dgm:cxn modelId="{BA24A7CD-F56B-4B9E-9172-875E9CAC5898}" type="presParOf" srcId="{814BB3B2-56A8-4EA3-84DF-6E06E66225C5}" destId="{F33074E4-EBCA-4C0F-98B2-DF202DEB18E3}" srcOrd="8" destOrd="0" presId="urn:microsoft.com/office/officeart/2008/layout/BubblePictureList"/>
    <dgm:cxn modelId="{08FA45B2-BAFF-45FC-A045-C87A83B0984F}" type="presParOf" srcId="{814BB3B2-56A8-4EA3-84DF-6E06E66225C5}" destId="{2C5DC7C5-0EF5-46B2-B038-F7D133186561}" srcOrd="9" destOrd="0" presId="urn:microsoft.com/office/officeart/2008/layout/BubblePictureList"/>
    <dgm:cxn modelId="{DE5A34C6-8B22-48A0-B765-3291EE235F42}" type="presParOf" srcId="{814BB3B2-56A8-4EA3-84DF-6E06E66225C5}" destId="{423097B4-56AA-49D6-A8CD-36D74C73A8FA}" srcOrd="10" destOrd="0" presId="urn:microsoft.com/office/officeart/2008/layout/BubblePictureList"/>
    <dgm:cxn modelId="{D696D792-D1FD-49B6-9B47-C2A7CF808380}" type="presParOf" srcId="{814BB3B2-56A8-4EA3-84DF-6E06E66225C5}" destId="{2F20FC3E-4EF7-43AC-BFA7-03D23A71AB4F}" srcOrd="11" destOrd="0" presId="urn:microsoft.com/office/officeart/2008/layout/BubblePictureList"/>
    <dgm:cxn modelId="{5CE3A3B7-464A-4DD1-8361-329B3DF2295E}" type="presParOf" srcId="{2F20FC3E-4EF7-43AC-BFA7-03D23A71AB4F}" destId="{E9C9383E-113B-4555-B127-52F0F1F0807E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F69CF4-4881-403C-98DA-EA5EA80E64D1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</dgm:pt>
    <dgm:pt modelId="{DDD1780C-CE2A-4EBB-955F-F966796D54B5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748D454-0124-43DA-A150-E046EAE78C97}" type="parTrans" cxnId="{7661C3F9-0DE6-462C-87D7-7C06987DF6B3}">
      <dgm:prSet/>
      <dgm:spPr/>
      <dgm:t>
        <a:bodyPr/>
        <a:lstStyle/>
        <a:p>
          <a:endParaRPr lang="en-US"/>
        </a:p>
      </dgm:t>
    </dgm:pt>
    <dgm:pt modelId="{6A9A3C3D-1599-4A3B-BB8A-54E10F442AB0}" type="sibTrans" cxnId="{7661C3F9-0DE6-462C-87D7-7C06987DF6B3}">
      <dgm:prSet/>
      <dgm:spPr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dolphin swimming in a body of water&#10;&#10;Description automatically generated">
            <a:extLst>
              <a:ext uri="{FF2B5EF4-FFF2-40B4-BE49-F238E27FC236}">
                <a16:creationId xmlns:a16="http://schemas.microsoft.com/office/drawing/2014/main" id="{2799E8BE-0AF2-4FC7-804B-52D2563E0EFD}"/>
              </a:ext>
            </a:extLst>
          </dgm14:cNvPr>
        </a:ext>
      </dgm:extLst>
    </dgm:pt>
    <dgm:pt modelId="{64E07C99-28A5-4D5D-8F1F-B6FA1E2C763B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235A048-AFE7-405A-B7E6-0117AD95C90C}" type="parTrans" cxnId="{8C63EAC1-291E-440F-92ED-F88C41D5FA26}">
      <dgm:prSet/>
      <dgm:spPr/>
      <dgm:t>
        <a:bodyPr/>
        <a:lstStyle/>
        <a:p>
          <a:endParaRPr lang="en-US"/>
        </a:p>
      </dgm:t>
    </dgm:pt>
    <dgm:pt modelId="{77C4760A-D081-4021-958D-DA9593D688BB}" type="sibTrans" cxnId="{8C63EAC1-291E-440F-92ED-F88C41D5FA26}">
      <dgm:prSet/>
      <dgm:spPr>
        <a:blipFill>
          <a:blip xmlns:r="http://schemas.openxmlformats.org/officeDocument/2006/relationships" r:embed="rId2"/>
          <a:srcRect/>
          <a:stretch>
            <a:fillRect l="-23000" r="-23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brown horse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026EF199-42DA-4FD8-8BE5-4616B1E6D481}"/>
              </a:ext>
            </a:extLst>
          </dgm14:cNvPr>
        </a:ext>
      </dgm:extLst>
    </dgm:pt>
    <dgm:pt modelId="{EEE91AE0-0EB4-4635-9D9A-92EF54469401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E8D194A-036D-4491-A4C4-B4C1CDEEB361}" type="parTrans" cxnId="{9EAEA887-B334-48A5-B6D1-5C5A7C58B32C}">
      <dgm:prSet/>
      <dgm:spPr/>
      <dgm:t>
        <a:bodyPr/>
        <a:lstStyle/>
        <a:p>
          <a:endParaRPr lang="en-US"/>
        </a:p>
      </dgm:t>
    </dgm:pt>
    <dgm:pt modelId="{1CEF69E3-1DC6-42B8-B5F2-4F2448742B6B}" type="sibTrans" cxnId="{9EAEA887-B334-48A5-B6D1-5C5A7C58B32C}">
      <dgm:prSet/>
      <dgm:spPr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74229BFF-A037-4449-B963-DFE06BAAA8F5}"/>
              </a:ext>
            </a:extLst>
          </dgm14:cNvPr>
        </a:ext>
      </dgm:extLst>
    </dgm:pt>
    <dgm:pt modelId="{814BB3B2-56A8-4EA3-84DF-6E06E66225C5}" type="pres">
      <dgm:prSet presAssocID="{ECF69CF4-4881-403C-98DA-EA5EA80E64D1}" presName="Name0" presStyleCnt="0">
        <dgm:presLayoutVars>
          <dgm:chMax val="8"/>
          <dgm:chPref val="8"/>
          <dgm:dir/>
        </dgm:presLayoutVars>
      </dgm:prSet>
      <dgm:spPr/>
    </dgm:pt>
    <dgm:pt modelId="{6D9EC661-6C89-4EA2-A6DA-AEA4B0463D38}" type="pres">
      <dgm:prSet presAssocID="{DDD1780C-CE2A-4EBB-955F-F966796D54B5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6F74A9FE-0A66-489F-A571-C53BBF3A6E08}" type="pres">
      <dgm:prSet presAssocID="{DDD1780C-CE2A-4EBB-955F-F966796D54B5}" presName="image_accent_1" presStyleCnt="0"/>
      <dgm:spPr/>
    </dgm:pt>
    <dgm:pt modelId="{64EEE2F3-C748-4C6F-9937-E5B960C4143E}" type="pres">
      <dgm:prSet presAssocID="{DDD1780C-CE2A-4EBB-955F-F966796D54B5}" presName="imageAccentRepeatNode" presStyleLbl="alignNode1" presStyleIdx="0" presStyleCnt="6" custScaleX="79529" custScaleY="79529" custLinFactX="24165" custLinFactNeighborX="100000" custLinFactNeighborY="4526"/>
      <dgm:spPr/>
    </dgm:pt>
    <dgm:pt modelId="{4681C085-28A6-462E-9ED4-1EB32514B822}" type="pres">
      <dgm:prSet presAssocID="{DDD1780C-CE2A-4EBB-955F-F966796D54B5}" presName="accent_1" presStyleLbl="alignNode1" presStyleIdx="1" presStyleCnt="6" custLinFactX="200000" custLinFactY="98240" custLinFactNeighborX="255193" custLinFactNeighborY="100000"/>
      <dgm:spPr/>
    </dgm:pt>
    <dgm:pt modelId="{6059CE60-2FC5-4DD1-89CA-4C920FCA1255}" type="pres">
      <dgm:prSet presAssocID="{6A9A3C3D-1599-4A3B-BB8A-54E10F442AB0}" presName="image_1" presStyleCnt="0"/>
      <dgm:spPr/>
    </dgm:pt>
    <dgm:pt modelId="{D5006465-75F8-4304-A2E1-0E90F8427793}" type="pres">
      <dgm:prSet presAssocID="{6A9A3C3D-1599-4A3B-BB8A-54E10F442AB0}" presName="imageRepeatNode" presStyleLbl="fgImgPlace1" presStyleIdx="0" presStyleCnt="3" custScaleX="79529" custScaleY="79529" custLinFactX="34442" custLinFactNeighborX="100000" custLinFactNeighborY="4903"/>
      <dgm:spPr/>
    </dgm:pt>
    <dgm:pt modelId="{D9EEC885-A657-4C62-AB25-6D386551FBC3}" type="pres">
      <dgm:prSet presAssocID="{64E07C99-28A5-4D5D-8F1F-B6FA1E2C763B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196FDB6-3575-4E29-8A37-5FBD098984CC}" type="pres">
      <dgm:prSet presAssocID="{64E07C99-28A5-4D5D-8F1F-B6FA1E2C763B}" presName="image_accent_2" presStyleCnt="0"/>
      <dgm:spPr/>
    </dgm:pt>
    <dgm:pt modelId="{93042F1F-D78D-4E73-A1FF-957791EE7477}" type="pres">
      <dgm:prSet presAssocID="{64E07C99-28A5-4D5D-8F1F-B6FA1E2C763B}" presName="imageAccentRepeatNode" presStyleLbl="alignNode1" presStyleIdx="2" presStyleCnt="6" custScaleX="146132" custScaleY="146130" custLinFactX="-84841" custLinFactY="57858" custLinFactNeighborX="-100000" custLinFactNeighborY="100000"/>
      <dgm:spPr/>
    </dgm:pt>
    <dgm:pt modelId="{66569DBB-10B2-4FE3-BA8B-87681C365F15}" type="pres">
      <dgm:prSet presAssocID="{77C4760A-D081-4021-958D-DA9593D688BB}" presName="image_2" presStyleCnt="0"/>
      <dgm:spPr/>
    </dgm:pt>
    <dgm:pt modelId="{4CAA6EE0-EEF6-4D7F-8790-EABB2A34ED5E}" type="pres">
      <dgm:prSet presAssocID="{77C4760A-D081-4021-958D-DA9593D688BB}" presName="imageRepeatNode" presStyleLbl="fgImgPlace1" presStyleIdx="1" presStyleCnt="3" custScaleX="146132" custScaleY="146131" custLinFactX="-100000" custLinFactY="78942" custLinFactNeighborX="-109598" custLinFactNeighborY="100000"/>
      <dgm:spPr/>
    </dgm:pt>
    <dgm:pt modelId="{7839E62E-14A1-48C7-BE98-C19BB0ECBC6F}" type="pres">
      <dgm:prSet presAssocID="{EEE91AE0-0EB4-4635-9D9A-92EF54469401}" presName="image_accent_3" presStyleCnt="0"/>
      <dgm:spPr/>
    </dgm:pt>
    <dgm:pt modelId="{C2ADBBAD-0EC3-4803-9A37-50E76815F138}" type="pres">
      <dgm:prSet presAssocID="{EEE91AE0-0EB4-4635-9D9A-92EF54469401}" presName="imageAccentRepeatNode" presStyleLbl="alignNode1" presStyleIdx="3" presStyleCnt="6" custLinFactNeighborX="60788" custLinFactNeighborY="-10463"/>
      <dgm:spPr/>
    </dgm:pt>
    <dgm:pt modelId="{F33074E4-EBCA-4C0F-98B2-DF202DEB18E3}" type="pres">
      <dgm:prSet presAssocID="{EEE91AE0-0EB4-4635-9D9A-92EF54469401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C5DC7C5-0EF5-46B2-B038-F7D133186561}" type="pres">
      <dgm:prSet presAssocID="{EEE91AE0-0EB4-4635-9D9A-92EF54469401}" presName="accent_2" presStyleLbl="alignNode1" presStyleIdx="4" presStyleCnt="6" custLinFactX="-13086" custLinFactY="125759" custLinFactNeighborX="-100000" custLinFactNeighborY="200000"/>
      <dgm:spPr/>
    </dgm:pt>
    <dgm:pt modelId="{423097B4-56AA-49D6-A8CD-36D74C73A8FA}" type="pres">
      <dgm:prSet presAssocID="{EEE91AE0-0EB4-4635-9D9A-92EF54469401}" presName="accent_3" presStyleLbl="alignNode1" presStyleIdx="5" presStyleCnt="6" custLinFactX="12981" custLinFactY="46471" custLinFactNeighborX="100000" custLinFactNeighborY="100000"/>
      <dgm:spPr/>
    </dgm:pt>
    <dgm:pt modelId="{2F20FC3E-4EF7-43AC-BFA7-03D23A71AB4F}" type="pres">
      <dgm:prSet presAssocID="{1CEF69E3-1DC6-42B8-B5F2-4F2448742B6B}" presName="image_3" presStyleCnt="0"/>
      <dgm:spPr/>
    </dgm:pt>
    <dgm:pt modelId="{E9C9383E-113B-4555-B127-52F0F1F0807E}" type="pres">
      <dgm:prSet presAssocID="{1CEF69E3-1DC6-42B8-B5F2-4F2448742B6B}" presName="imageRepeatNode" presStyleLbl="fgImgPlace1" presStyleIdx="2" presStyleCnt="3" custLinFactNeighborX="67937" custLinFactNeighborY="-11698"/>
      <dgm:spPr/>
    </dgm:pt>
  </dgm:ptLst>
  <dgm:cxnLst>
    <dgm:cxn modelId="{39424610-FD0F-4908-A5DC-0D63E0DC144A}" type="presOf" srcId="{64E07C99-28A5-4D5D-8F1F-B6FA1E2C763B}" destId="{D9EEC885-A657-4C62-AB25-6D386551FBC3}" srcOrd="0" destOrd="0" presId="urn:microsoft.com/office/officeart/2008/layout/BubblePictureList"/>
    <dgm:cxn modelId="{35336C2F-505E-4840-A4E6-B4D29BC093A3}" type="presOf" srcId="{6A9A3C3D-1599-4A3B-BB8A-54E10F442AB0}" destId="{D5006465-75F8-4304-A2E1-0E90F8427793}" srcOrd="0" destOrd="0" presId="urn:microsoft.com/office/officeart/2008/layout/BubblePictureList"/>
    <dgm:cxn modelId="{71BFCD64-CC5D-4AEC-B635-ECF61A7FC318}" type="presOf" srcId="{1CEF69E3-1DC6-42B8-B5F2-4F2448742B6B}" destId="{E9C9383E-113B-4555-B127-52F0F1F0807E}" srcOrd="0" destOrd="0" presId="urn:microsoft.com/office/officeart/2008/layout/BubblePictureList"/>
    <dgm:cxn modelId="{BA631067-F4F4-4BF6-80AB-F2A4F9E63992}" type="presOf" srcId="{77C4760A-D081-4021-958D-DA9593D688BB}" destId="{4CAA6EE0-EEF6-4D7F-8790-EABB2A34ED5E}" srcOrd="0" destOrd="0" presId="urn:microsoft.com/office/officeart/2008/layout/BubblePictureList"/>
    <dgm:cxn modelId="{81376C73-AF33-424B-93A9-BD2016F9945F}" type="presOf" srcId="{ECF69CF4-4881-403C-98DA-EA5EA80E64D1}" destId="{814BB3B2-56A8-4EA3-84DF-6E06E66225C5}" srcOrd="0" destOrd="0" presId="urn:microsoft.com/office/officeart/2008/layout/BubblePictureList"/>
    <dgm:cxn modelId="{AC087286-1E19-49C7-AF91-158E85AEFE33}" type="presOf" srcId="{DDD1780C-CE2A-4EBB-955F-F966796D54B5}" destId="{6D9EC661-6C89-4EA2-A6DA-AEA4B0463D38}" srcOrd="0" destOrd="0" presId="urn:microsoft.com/office/officeart/2008/layout/BubblePictureList"/>
    <dgm:cxn modelId="{9EAEA887-B334-48A5-B6D1-5C5A7C58B32C}" srcId="{ECF69CF4-4881-403C-98DA-EA5EA80E64D1}" destId="{EEE91AE0-0EB4-4635-9D9A-92EF54469401}" srcOrd="2" destOrd="0" parTransId="{2E8D194A-036D-4491-A4C4-B4C1CDEEB361}" sibTransId="{1CEF69E3-1DC6-42B8-B5F2-4F2448742B6B}"/>
    <dgm:cxn modelId="{685E2AA1-D5FD-4FE8-8DE1-0B48553E20A3}" type="presOf" srcId="{EEE91AE0-0EB4-4635-9D9A-92EF54469401}" destId="{F33074E4-EBCA-4C0F-98B2-DF202DEB18E3}" srcOrd="0" destOrd="0" presId="urn:microsoft.com/office/officeart/2008/layout/BubblePictureList"/>
    <dgm:cxn modelId="{8C63EAC1-291E-440F-92ED-F88C41D5FA26}" srcId="{ECF69CF4-4881-403C-98DA-EA5EA80E64D1}" destId="{64E07C99-28A5-4D5D-8F1F-B6FA1E2C763B}" srcOrd="1" destOrd="0" parTransId="{2235A048-AFE7-405A-B7E6-0117AD95C90C}" sibTransId="{77C4760A-D081-4021-958D-DA9593D688BB}"/>
    <dgm:cxn modelId="{7661C3F9-0DE6-462C-87D7-7C06987DF6B3}" srcId="{ECF69CF4-4881-403C-98DA-EA5EA80E64D1}" destId="{DDD1780C-CE2A-4EBB-955F-F966796D54B5}" srcOrd="0" destOrd="0" parTransId="{1748D454-0124-43DA-A150-E046EAE78C97}" sibTransId="{6A9A3C3D-1599-4A3B-BB8A-54E10F442AB0}"/>
    <dgm:cxn modelId="{ED818D53-C963-4B0C-B22E-222769013DD0}" type="presParOf" srcId="{814BB3B2-56A8-4EA3-84DF-6E06E66225C5}" destId="{6D9EC661-6C89-4EA2-A6DA-AEA4B0463D38}" srcOrd="0" destOrd="0" presId="urn:microsoft.com/office/officeart/2008/layout/BubblePictureList"/>
    <dgm:cxn modelId="{9B95B5A9-0479-484A-9948-E23D9AC73838}" type="presParOf" srcId="{814BB3B2-56A8-4EA3-84DF-6E06E66225C5}" destId="{6F74A9FE-0A66-489F-A571-C53BBF3A6E08}" srcOrd="1" destOrd="0" presId="urn:microsoft.com/office/officeart/2008/layout/BubblePictureList"/>
    <dgm:cxn modelId="{65D7C6B5-9CC6-4B33-808B-4A09F1F3DC7E}" type="presParOf" srcId="{6F74A9FE-0A66-489F-A571-C53BBF3A6E08}" destId="{64EEE2F3-C748-4C6F-9937-E5B960C4143E}" srcOrd="0" destOrd="0" presId="urn:microsoft.com/office/officeart/2008/layout/BubblePictureList"/>
    <dgm:cxn modelId="{384A59E3-6652-4047-964A-B2AB4C7A6499}" type="presParOf" srcId="{814BB3B2-56A8-4EA3-84DF-6E06E66225C5}" destId="{4681C085-28A6-462E-9ED4-1EB32514B822}" srcOrd="2" destOrd="0" presId="urn:microsoft.com/office/officeart/2008/layout/BubblePictureList"/>
    <dgm:cxn modelId="{A162E4B1-9F0D-407B-AAD8-0EA1A01F89F7}" type="presParOf" srcId="{814BB3B2-56A8-4EA3-84DF-6E06E66225C5}" destId="{6059CE60-2FC5-4DD1-89CA-4C920FCA1255}" srcOrd="3" destOrd="0" presId="urn:microsoft.com/office/officeart/2008/layout/BubblePictureList"/>
    <dgm:cxn modelId="{64310547-FFC2-47D9-8FCB-54AA48EB7245}" type="presParOf" srcId="{6059CE60-2FC5-4DD1-89CA-4C920FCA1255}" destId="{D5006465-75F8-4304-A2E1-0E90F8427793}" srcOrd="0" destOrd="0" presId="urn:microsoft.com/office/officeart/2008/layout/BubblePictureList"/>
    <dgm:cxn modelId="{F91624C4-FF01-4B23-9F58-C58E12FD119D}" type="presParOf" srcId="{814BB3B2-56A8-4EA3-84DF-6E06E66225C5}" destId="{D9EEC885-A657-4C62-AB25-6D386551FBC3}" srcOrd="4" destOrd="0" presId="urn:microsoft.com/office/officeart/2008/layout/BubblePictureList"/>
    <dgm:cxn modelId="{7C933524-A4CC-4951-A503-9B8B5DDCA78A}" type="presParOf" srcId="{814BB3B2-56A8-4EA3-84DF-6E06E66225C5}" destId="{6196FDB6-3575-4E29-8A37-5FBD098984CC}" srcOrd="5" destOrd="0" presId="urn:microsoft.com/office/officeart/2008/layout/BubblePictureList"/>
    <dgm:cxn modelId="{2DBDA485-BAED-427A-A2FA-6D48966C0182}" type="presParOf" srcId="{6196FDB6-3575-4E29-8A37-5FBD098984CC}" destId="{93042F1F-D78D-4E73-A1FF-957791EE7477}" srcOrd="0" destOrd="0" presId="urn:microsoft.com/office/officeart/2008/layout/BubblePictureList"/>
    <dgm:cxn modelId="{AF9FC169-11A1-4DB6-B790-79B7ABAEF0B5}" type="presParOf" srcId="{814BB3B2-56A8-4EA3-84DF-6E06E66225C5}" destId="{66569DBB-10B2-4FE3-BA8B-87681C365F15}" srcOrd="6" destOrd="0" presId="urn:microsoft.com/office/officeart/2008/layout/BubblePictureList"/>
    <dgm:cxn modelId="{06842092-EEA8-44CD-B9E9-4BB4B30B8D0E}" type="presParOf" srcId="{66569DBB-10B2-4FE3-BA8B-87681C365F15}" destId="{4CAA6EE0-EEF6-4D7F-8790-EABB2A34ED5E}" srcOrd="0" destOrd="0" presId="urn:microsoft.com/office/officeart/2008/layout/BubblePictureList"/>
    <dgm:cxn modelId="{87A2E633-59D0-448F-91FD-025470DFA280}" type="presParOf" srcId="{814BB3B2-56A8-4EA3-84DF-6E06E66225C5}" destId="{7839E62E-14A1-48C7-BE98-C19BB0ECBC6F}" srcOrd="7" destOrd="0" presId="urn:microsoft.com/office/officeart/2008/layout/BubblePictureList"/>
    <dgm:cxn modelId="{DC7AEED4-A088-49E8-B818-847986CDD408}" type="presParOf" srcId="{7839E62E-14A1-48C7-BE98-C19BB0ECBC6F}" destId="{C2ADBBAD-0EC3-4803-9A37-50E76815F138}" srcOrd="0" destOrd="0" presId="urn:microsoft.com/office/officeart/2008/layout/BubblePictureList"/>
    <dgm:cxn modelId="{1B6154A7-D0D7-469E-AEB4-103A0C1FEA1F}" type="presParOf" srcId="{814BB3B2-56A8-4EA3-84DF-6E06E66225C5}" destId="{F33074E4-EBCA-4C0F-98B2-DF202DEB18E3}" srcOrd="8" destOrd="0" presId="urn:microsoft.com/office/officeart/2008/layout/BubblePictureList"/>
    <dgm:cxn modelId="{0A5C8E94-E699-4456-B6EE-D2E9E11A5782}" type="presParOf" srcId="{814BB3B2-56A8-4EA3-84DF-6E06E66225C5}" destId="{2C5DC7C5-0EF5-46B2-B038-F7D133186561}" srcOrd="9" destOrd="0" presId="urn:microsoft.com/office/officeart/2008/layout/BubblePictureList"/>
    <dgm:cxn modelId="{B2413B63-F440-438F-B4DE-034FC032BAA1}" type="presParOf" srcId="{814BB3B2-56A8-4EA3-84DF-6E06E66225C5}" destId="{423097B4-56AA-49D6-A8CD-36D74C73A8FA}" srcOrd="10" destOrd="0" presId="urn:microsoft.com/office/officeart/2008/layout/BubblePictureList"/>
    <dgm:cxn modelId="{6B29CB7D-EA0C-4D5A-A54E-C03FDEE2F60E}" type="presParOf" srcId="{814BB3B2-56A8-4EA3-84DF-6E06E66225C5}" destId="{2F20FC3E-4EF7-43AC-BFA7-03D23A71AB4F}" srcOrd="11" destOrd="0" presId="urn:microsoft.com/office/officeart/2008/layout/BubblePictureList"/>
    <dgm:cxn modelId="{9C1F93D3-7E28-4C38-8BD8-7A07ABA5D7F7}" type="presParOf" srcId="{2F20FC3E-4EF7-43AC-BFA7-03D23A71AB4F}" destId="{E9C9383E-113B-4555-B127-52F0F1F0807E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0A33AA-F4B2-4ED2-8BBB-F4891642DB5C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</dgm:pt>
    <dgm:pt modelId="{AE5D10DF-15DC-4FB9-8D42-417241817B86}">
      <dgm:prSet phldrT="[Text]"/>
      <dgm:spPr/>
      <dgm:t>
        <a:bodyPr/>
        <a:lstStyle/>
        <a:p>
          <a:endParaRPr lang="en-US" dirty="0"/>
        </a:p>
        <a:p>
          <a:endParaRPr lang="en-US" dirty="0"/>
        </a:p>
      </dgm:t>
    </dgm:pt>
    <dgm:pt modelId="{B099258A-5F8F-4051-B699-291EA26144A0}" type="parTrans" cxnId="{1F23C076-8B26-4646-852D-BE025D98F739}">
      <dgm:prSet/>
      <dgm:spPr/>
      <dgm:t>
        <a:bodyPr/>
        <a:lstStyle/>
        <a:p>
          <a:endParaRPr lang="en-US"/>
        </a:p>
      </dgm:t>
    </dgm:pt>
    <dgm:pt modelId="{09D698D3-96E3-402B-921A-4223F6D936F6}" type="sibTrans" cxnId="{1F23C076-8B26-4646-852D-BE025D98F739}">
      <dgm:prSet/>
      <dgm:spPr>
        <a:blipFill>
          <a:blip xmlns:r="http://schemas.openxmlformats.org/officeDocument/2006/relationships" r:embed="rId1"/>
          <a:srcRect/>
          <a:stretch>
            <a:fillRect t="-25000" b="-25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dog looking at the camera&#10;&#10;Description automatically generated">
            <a:extLst>
              <a:ext uri="{FF2B5EF4-FFF2-40B4-BE49-F238E27FC236}">
                <a16:creationId xmlns:a16="http://schemas.microsoft.com/office/drawing/2014/main" id="{51AC1E8C-0864-4B5A-AB63-9813920C1BCD}"/>
              </a:ext>
            </a:extLst>
          </dgm14:cNvPr>
        </a:ext>
      </dgm:extLst>
    </dgm:pt>
    <dgm:pt modelId="{A011B953-8B7C-48A1-81C8-F3D1AD6D6105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A2D1997-2778-47D1-B1CD-2F0389FF0FAA}" type="parTrans" cxnId="{8B01F2A2-F5CA-40F1-9086-BE76E59AFEDD}">
      <dgm:prSet/>
      <dgm:spPr/>
      <dgm:t>
        <a:bodyPr/>
        <a:lstStyle/>
        <a:p>
          <a:endParaRPr lang="en-US"/>
        </a:p>
      </dgm:t>
    </dgm:pt>
    <dgm:pt modelId="{0E2A8632-FC58-4CCB-B1C4-3CB73BD96669}" type="sibTrans" cxnId="{8B01F2A2-F5CA-40F1-9086-BE76E59AFEDD}">
      <dgm:prSet/>
      <dgm:spPr>
        <a:blipFill>
          <a:blip xmlns:r="http://schemas.openxmlformats.org/officeDocument/2006/relationships" r:embed="rId2"/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rhinoceros standing in a dirt field&#10;&#10;Description automatically generated">
            <a:extLst>
              <a:ext uri="{FF2B5EF4-FFF2-40B4-BE49-F238E27FC236}">
                <a16:creationId xmlns:a16="http://schemas.microsoft.com/office/drawing/2014/main" id="{93C33EF8-A7DC-4D30-99E2-3CE4FF7C8EAC}"/>
              </a:ext>
            </a:extLst>
          </dgm14:cNvPr>
        </a:ext>
      </dgm:extLst>
    </dgm:pt>
    <dgm:pt modelId="{4314CEED-1BB2-41DE-9CA2-7193552AFC3E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F2D34EE-B7D2-4527-86FB-F970AA36EA7F}" type="parTrans" cxnId="{368A245B-6C39-4987-852D-3F386E3D94B7}">
      <dgm:prSet/>
      <dgm:spPr/>
      <dgm:t>
        <a:bodyPr/>
        <a:lstStyle/>
        <a:p>
          <a:endParaRPr lang="en-US"/>
        </a:p>
      </dgm:t>
    </dgm:pt>
    <dgm:pt modelId="{BC7E89AC-8EA8-4098-8FD8-285ABBE78167}" type="sibTrans" cxnId="{368A245B-6C39-4987-852D-3F386E3D94B7}">
      <dgm:prSet/>
      <dgm:spPr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close up of a zebra looking at the camera&#10;&#10;Description automatically generated">
            <a:extLst>
              <a:ext uri="{FF2B5EF4-FFF2-40B4-BE49-F238E27FC236}">
                <a16:creationId xmlns:a16="http://schemas.microsoft.com/office/drawing/2014/main" id="{E1099019-151C-403C-944E-5F0DAE0A9141}"/>
              </a:ext>
            </a:extLst>
          </dgm14:cNvPr>
        </a:ext>
      </dgm:extLst>
    </dgm:pt>
    <dgm:pt modelId="{41669479-B905-45DF-B025-DCA8221428EF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AB6425C-F179-4A07-98C6-480F6B9EA625}" type="sibTrans" cxnId="{AB3393C6-EAE2-4FAB-9C35-1F0900CECC59}">
      <dgm:prSet/>
      <dgm:spPr>
        <a:blipFill>
          <a:blip xmlns:r="http://schemas.openxmlformats.org/officeDocument/2006/relationships" r:embed="rId4"/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picture containing water, animal, reptile, blue&#10;&#10;Description automatically generated">
            <a:extLst>
              <a:ext uri="{FF2B5EF4-FFF2-40B4-BE49-F238E27FC236}">
                <a16:creationId xmlns:a16="http://schemas.microsoft.com/office/drawing/2014/main" id="{83F8DEB2-2E75-4F6F-B8D2-4B01A8BCF081}"/>
              </a:ext>
            </a:extLst>
          </dgm14:cNvPr>
        </a:ext>
      </dgm:extLst>
    </dgm:pt>
    <dgm:pt modelId="{AE59A7D4-8CBA-4AA2-8DC8-BE3D330EBE9B}" type="parTrans" cxnId="{AB3393C6-EAE2-4FAB-9C35-1F0900CECC59}">
      <dgm:prSet/>
      <dgm:spPr/>
      <dgm:t>
        <a:bodyPr/>
        <a:lstStyle/>
        <a:p>
          <a:endParaRPr lang="en-US"/>
        </a:p>
      </dgm:t>
    </dgm:pt>
    <dgm:pt modelId="{E2A04571-D182-4071-9CE6-9A557939AC22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9F05A84-EF4A-40A7-B36F-8911F05E0933}" type="sibTrans" cxnId="{F7FB5873-E928-4B83-99DF-605BE4F20EF9}">
      <dgm:prSet/>
      <dgm:spPr>
        <a:blipFill>
          <a:blip xmlns:r="http://schemas.openxmlformats.org/officeDocument/2006/relationships" r:embed="rId5"/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bear that is standing in the grass&#10;&#10;Description automatically generated">
            <a:extLst>
              <a:ext uri="{FF2B5EF4-FFF2-40B4-BE49-F238E27FC236}">
                <a16:creationId xmlns:a16="http://schemas.microsoft.com/office/drawing/2014/main" id="{5C24A287-6B58-4CD3-ADE5-E35831180DDF}"/>
              </a:ext>
            </a:extLst>
          </dgm14:cNvPr>
        </a:ext>
      </dgm:extLst>
    </dgm:pt>
    <dgm:pt modelId="{DC4B5E3E-2BD9-452F-B39A-355AF85073FA}" type="parTrans" cxnId="{F7FB5873-E928-4B83-99DF-605BE4F20EF9}">
      <dgm:prSet/>
      <dgm:spPr/>
      <dgm:t>
        <a:bodyPr/>
        <a:lstStyle/>
        <a:p>
          <a:endParaRPr lang="en-US"/>
        </a:p>
      </dgm:t>
    </dgm:pt>
    <dgm:pt modelId="{8AAE1EC9-343C-43DC-B35C-91745EF0049B}" type="pres">
      <dgm:prSet presAssocID="{A40A33AA-F4B2-4ED2-8BBB-F4891642DB5C}" presName="Name0" presStyleCnt="0">
        <dgm:presLayoutVars>
          <dgm:chMax val="8"/>
          <dgm:chPref val="8"/>
          <dgm:dir/>
        </dgm:presLayoutVars>
      </dgm:prSet>
      <dgm:spPr/>
    </dgm:pt>
    <dgm:pt modelId="{4414D020-A994-496F-9A96-9EBDBE6BA3B0}" type="pres">
      <dgm:prSet presAssocID="{AE5D10DF-15DC-4FB9-8D42-417241817B86}" presName="parent_text_1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BD784DC8-BFEB-4A62-9C91-0E7C4E3989EC}" type="pres">
      <dgm:prSet presAssocID="{AE5D10DF-15DC-4FB9-8D42-417241817B86}" presName="image_accent_1" presStyleCnt="0"/>
      <dgm:spPr/>
    </dgm:pt>
    <dgm:pt modelId="{1BDA2F78-6B61-4CA9-AB7B-00F0E53B7D06}" type="pres">
      <dgm:prSet presAssocID="{AE5D10DF-15DC-4FB9-8D42-417241817B86}" presName="imageAccentRepeatNode" presStyleLbl="alignNode1" presStyleIdx="0" presStyleCnt="9" custLinFactNeighborX="-1875" custLinFactNeighborY="-25659"/>
      <dgm:spPr/>
    </dgm:pt>
    <dgm:pt modelId="{A27412B5-897D-4D00-B78D-12F4E75C9D04}" type="pres">
      <dgm:prSet presAssocID="{AE5D10DF-15DC-4FB9-8D42-417241817B86}" presName="accent_1" presStyleLbl="alignNode1" presStyleIdx="1" presStyleCnt="9" custLinFactX="-100000" custLinFactNeighborX="-122297" custLinFactNeighborY="55279"/>
      <dgm:spPr/>
    </dgm:pt>
    <dgm:pt modelId="{04384F0B-852B-45AA-986A-5FE017547D43}" type="pres">
      <dgm:prSet presAssocID="{09D698D3-96E3-402B-921A-4223F6D936F6}" presName="image_1" presStyleCnt="0"/>
      <dgm:spPr/>
    </dgm:pt>
    <dgm:pt modelId="{3B377EF4-746B-4421-9EA1-BB10DD58BFAF}" type="pres">
      <dgm:prSet presAssocID="{09D698D3-96E3-402B-921A-4223F6D936F6}" presName="imageRepeatNode" presStyleLbl="fgImgPlace1" presStyleIdx="0" presStyleCnt="5" custLinFactNeighborX="-2031" custLinFactNeighborY="-27799"/>
      <dgm:spPr/>
    </dgm:pt>
    <dgm:pt modelId="{4D3E7DDC-9456-4246-B12B-757EC012C6A5}" type="pres">
      <dgm:prSet presAssocID="{E2A04571-D182-4071-9CE6-9A557939AC22}" presName="parent_text_2" presStyleLbl="revTx" presStyleIdx="1" presStyleCnt="5" custLinFactNeighborX="733">
        <dgm:presLayoutVars>
          <dgm:chMax val="0"/>
          <dgm:chPref val="0"/>
          <dgm:bulletEnabled val="1"/>
        </dgm:presLayoutVars>
      </dgm:prSet>
      <dgm:spPr/>
    </dgm:pt>
    <dgm:pt modelId="{F1DCBAB1-9B75-42C6-8214-A9AFB2A31A30}" type="pres">
      <dgm:prSet presAssocID="{E2A04571-D182-4071-9CE6-9A557939AC22}" presName="image_accent_2" presStyleCnt="0"/>
      <dgm:spPr/>
    </dgm:pt>
    <dgm:pt modelId="{B9F37836-F769-43FA-8ABE-EA7AA244E57F}" type="pres">
      <dgm:prSet presAssocID="{E2A04571-D182-4071-9CE6-9A557939AC22}" presName="imageAccentRepeatNode" presStyleLbl="alignNode1" presStyleIdx="2" presStyleCnt="9" custScaleX="134752" custScaleY="134752" custLinFactNeighborX="73" custLinFactNeighborY="7163"/>
      <dgm:spPr/>
    </dgm:pt>
    <dgm:pt modelId="{E8E8A273-B58C-425B-B84D-AAE497B64283}" type="pres">
      <dgm:prSet presAssocID="{99F05A84-EF4A-40A7-B36F-8911F05E0933}" presName="image_2" presStyleCnt="0"/>
      <dgm:spPr/>
    </dgm:pt>
    <dgm:pt modelId="{EACFAC61-A3A7-45AC-AC28-0BA84249EBF3}" type="pres">
      <dgm:prSet presAssocID="{99F05A84-EF4A-40A7-B36F-8911F05E0933}" presName="imageRepeatNode" presStyleLbl="fgImgPlace1" presStyleIdx="1" presStyleCnt="5" custScaleX="134752" custScaleY="134752" custLinFactNeighborX="83" custLinFactNeighborY="8119"/>
      <dgm:spPr/>
    </dgm:pt>
    <dgm:pt modelId="{A47C29AA-FE2C-47DE-ADEF-109C5AF0DB40}" type="pres">
      <dgm:prSet presAssocID="{41669479-B905-45DF-B025-DCA8221428EF}" presName="image_accent_3" presStyleCnt="0"/>
      <dgm:spPr/>
    </dgm:pt>
    <dgm:pt modelId="{E837AB6D-3ED5-4D28-B244-B540ADC39D25}" type="pres">
      <dgm:prSet presAssocID="{41669479-B905-45DF-B025-DCA8221428EF}" presName="imageAccentRepeatNode" presStyleLbl="alignNode1" presStyleIdx="3" presStyleCnt="9" custScaleX="145561" custScaleY="145560" custLinFactNeighborX="14889" custLinFactNeighborY="-26997"/>
      <dgm:spPr/>
    </dgm:pt>
    <dgm:pt modelId="{07C2096B-8069-4E4A-9F52-052B18CC21D0}" type="pres">
      <dgm:prSet presAssocID="{41669479-B905-45DF-B025-DCA8221428EF}" presName="parent_text_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1D0B726F-7B88-499A-914E-8C3DB98A4BFA}" type="pres">
      <dgm:prSet presAssocID="{41669479-B905-45DF-B025-DCA8221428EF}" presName="accent_2" presStyleLbl="alignNode1" presStyleIdx="4" presStyleCnt="9" custLinFactY="75329" custLinFactNeighborY="100000"/>
      <dgm:spPr/>
    </dgm:pt>
    <dgm:pt modelId="{35B428EF-B153-4CD9-A37A-4361439FBF02}" type="pres">
      <dgm:prSet presAssocID="{41669479-B905-45DF-B025-DCA8221428EF}" presName="accent_3" presStyleLbl="alignNode1" presStyleIdx="5" presStyleCnt="9" custLinFactX="-9197" custLinFactY="100000" custLinFactNeighborX="-100000" custLinFactNeighborY="104794"/>
      <dgm:spPr/>
    </dgm:pt>
    <dgm:pt modelId="{65756F2F-1678-4C06-A06A-D049702328AF}" type="pres">
      <dgm:prSet presAssocID="{3AB6425C-F179-4A07-98C6-480F6B9EA625}" presName="image_3" presStyleCnt="0"/>
      <dgm:spPr/>
    </dgm:pt>
    <dgm:pt modelId="{E42BE652-A18C-4D62-B424-4B8F6558BAD4}" type="pres">
      <dgm:prSet presAssocID="{3AB6425C-F179-4A07-98C6-480F6B9EA625}" presName="imageRepeatNode" presStyleLbl="fgImgPlace1" presStyleIdx="2" presStyleCnt="5" custScaleX="145561" custScaleY="145560" custLinFactNeighborX="16646" custLinFactNeighborY="-30193"/>
      <dgm:spPr/>
    </dgm:pt>
    <dgm:pt modelId="{F57C8E6A-E42E-41FC-BC57-B11E4E3581F6}" type="pres">
      <dgm:prSet presAssocID="{A011B953-8B7C-48A1-81C8-F3D1AD6D6105}" presName="image_accent_4" presStyleCnt="0"/>
      <dgm:spPr/>
    </dgm:pt>
    <dgm:pt modelId="{80CDFCF8-C1A1-452F-AB38-301F31ADD3DD}" type="pres">
      <dgm:prSet presAssocID="{A011B953-8B7C-48A1-81C8-F3D1AD6D6105}" presName="imageAccentRepeatNode" presStyleLbl="alignNode1" presStyleIdx="6" presStyleCnt="9" custScaleX="144029" custScaleY="144029" custLinFactX="-28467" custLinFactNeighborX="-100000"/>
      <dgm:spPr/>
    </dgm:pt>
    <dgm:pt modelId="{78528C7D-A6EA-4F7C-A17E-1DBD628E4085}" type="pres">
      <dgm:prSet presAssocID="{A011B953-8B7C-48A1-81C8-F3D1AD6D6105}" presName="parent_text_4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26372BC4-C101-4AF4-9BBD-326E6751EC22}" type="pres">
      <dgm:prSet presAssocID="{A011B953-8B7C-48A1-81C8-F3D1AD6D6105}" presName="accent_4" presStyleLbl="alignNode1" presStyleIdx="7" presStyleCnt="9" custLinFactNeighborX="45515" custLinFactNeighborY="-49218"/>
      <dgm:spPr/>
    </dgm:pt>
    <dgm:pt modelId="{B84D0CCE-B0A0-47BA-B3CB-99634B32DC7F}" type="pres">
      <dgm:prSet presAssocID="{0E2A8632-FC58-4CCB-B1C4-3CB73BD96669}" presName="image_4" presStyleCnt="0"/>
      <dgm:spPr/>
    </dgm:pt>
    <dgm:pt modelId="{C15CC2BE-9BA5-4999-B8F5-35D2D0C70A61}" type="pres">
      <dgm:prSet presAssocID="{0E2A8632-FC58-4CCB-B1C4-3CB73BD96669}" presName="imageRepeatNode" presStyleLbl="fgImgPlace1" presStyleIdx="3" presStyleCnt="5" custScaleX="144029" custScaleY="144029" custLinFactX="-45631" custLinFactNeighborX="-100000"/>
      <dgm:spPr/>
    </dgm:pt>
    <dgm:pt modelId="{C4501696-7AF7-460F-BDF7-68EFC9C3F4B0}" type="pres">
      <dgm:prSet presAssocID="{4314CEED-1BB2-41DE-9CA2-7193552AFC3E}" presName="image_accent_5" presStyleCnt="0"/>
      <dgm:spPr/>
    </dgm:pt>
    <dgm:pt modelId="{BE0CE36B-2138-4B28-B507-78C9D76A8CC2}" type="pres">
      <dgm:prSet presAssocID="{4314CEED-1BB2-41DE-9CA2-7193552AFC3E}" presName="imageAccentRepeatNode" presStyleLbl="alignNode1" presStyleIdx="8" presStyleCnt="9" custScaleX="162934" custScaleY="162934" custLinFactNeighborX="-52549" custLinFactNeighborY="9622"/>
      <dgm:spPr/>
    </dgm:pt>
    <dgm:pt modelId="{34ADBC7A-E4A0-4D06-94C8-5AB1D4729F2B}" type="pres">
      <dgm:prSet presAssocID="{4314CEED-1BB2-41DE-9CA2-7193552AFC3E}" presName="parent_text_5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567D7B9D-2BD8-4EF6-8ECD-19F7314C3070}" type="pres">
      <dgm:prSet presAssocID="{BC7E89AC-8EA8-4098-8FD8-285ABBE78167}" presName="image_5" presStyleCnt="0"/>
      <dgm:spPr/>
    </dgm:pt>
    <dgm:pt modelId="{35D0D4FC-05B4-49E9-AAA4-C7F5D4687E2E}" type="pres">
      <dgm:prSet presAssocID="{BC7E89AC-8EA8-4098-8FD8-285ABBE78167}" presName="imageRepeatNode" presStyleLbl="fgImgPlace1" presStyleIdx="4" presStyleCnt="5" custScaleX="162934" custScaleY="162934" custLinFactNeighborX="-59541" custLinFactNeighborY="10910"/>
      <dgm:spPr/>
    </dgm:pt>
  </dgm:ptLst>
  <dgm:cxnLst>
    <dgm:cxn modelId="{BB1B070A-8E56-446B-AA05-B573B7860FDD}" type="presOf" srcId="{BC7E89AC-8EA8-4098-8FD8-285ABBE78167}" destId="{35D0D4FC-05B4-49E9-AAA4-C7F5D4687E2E}" srcOrd="0" destOrd="0" presId="urn:microsoft.com/office/officeart/2008/layout/BubblePictureList"/>
    <dgm:cxn modelId="{694EC023-416D-4F24-8118-209F56342D73}" type="presOf" srcId="{0E2A8632-FC58-4CCB-B1C4-3CB73BD96669}" destId="{C15CC2BE-9BA5-4999-B8F5-35D2D0C70A61}" srcOrd="0" destOrd="0" presId="urn:microsoft.com/office/officeart/2008/layout/BubblePictureList"/>
    <dgm:cxn modelId="{368A245B-6C39-4987-852D-3F386E3D94B7}" srcId="{A40A33AA-F4B2-4ED2-8BBB-F4891642DB5C}" destId="{4314CEED-1BB2-41DE-9CA2-7193552AFC3E}" srcOrd="4" destOrd="0" parTransId="{1F2D34EE-B7D2-4527-86FB-F970AA36EA7F}" sibTransId="{BC7E89AC-8EA8-4098-8FD8-285ABBE78167}"/>
    <dgm:cxn modelId="{3FA11841-5961-41BF-9146-5229B7FB7BDC}" type="presOf" srcId="{99F05A84-EF4A-40A7-B36F-8911F05E0933}" destId="{EACFAC61-A3A7-45AC-AC28-0BA84249EBF3}" srcOrd="0" destOrd="0" presId="urn:microsoft.com/office/officeart/2008/layout/BubblePictureList"/>
    <dgm:cxn modelId="{8DD10745-030C-420F-A912-EDCA9B4B8789}" type="presOf" srcId="{E2A04571-D182-4071-9CE6-9A557939AC22}" destId="{4D3E7DDC-9456-4246-B12B-757EC012C6A5}" srcOrd="0" destOrd="0" presId="urn:microsoft.com/office/officeart/2008/layout/BubblePictureList"/>
    <dgm:cxn modelId="{FCBD4366-037D-49B2-A846-3267799E16A1}" type="presOf" srcId="{41669479-B905-45DF-B025-DCA8221428EF}" destId="{07C2096B-8069-4E4A-9F52-052B18CC21D0}" srcOrd="0" destOrd="0" presId="urn:microsoft.com/office/officeart/2008/layout/BubblePictureList"/>
    <dgm:cxn modelId="{F7FB5873-E928-4B83-99DF-605BE4F20EF9}" srcId="{A40A33AA-F4B2-4ED2-8BBB-F4891642DB5C}" destId="{E2A04571-D182-4071-9CE6-9A557939AC22}" srcOrd="1" destOrd="0" parTransId="{DC4B5E3E-2BD9-452F-B39A-355AF85073FA}" sibTransId="{99F05A84-EF4A-40A7-B36F-8911F05E0933}"/>
    <dgm:cxn modelId="{1F23C076-8B26-4646-852D-BE025D98F739}" srcId="{A40A33AA-F4B2-4ED2-8BBB-F4891642DB5C}" destId="{AE5D10DF-15DC-4FB9-8D42-417241817B86}" srcOrd="0" destOrd="0" parTransId="{B099258A-5F8F-4051-B699-291EA26144A0}" sibTransId="{09D698D3-96E3-402B-921A-4223F6D936F6}"/>
    <dgm:cxn modelId="{32600A7F-6506-4D0D-BE42-82BB3122F098}" type="presOf" srcId="{09D698D3-96E3-402B-921A-4223F6D936F6}" destId="{3B377EF4-746B-4421-9EA1-BB10DD58BFAF}" srcOrd="0" destOrd="0" presId="urn:microsoft.com/office/officeart/2008/layout/BubblePictureList"/>
    <dgm:cxn modelId="{67986987-60C8-46C4-86BB-C6ADAF7C88A2}" type="presOf" srcId="{A011B953-8B7C-48A1-81C8-F3D1AD6D6105}" destId="{78528C7D-A6EA-4F7C-A17E-1DBD628E4085}" srcOrd="0" destOrd="0" presId="urn:microsoft.com/office/officeart/2008/layout/BubblePictureList"/>
    <dgm:cxn modelId="{716BAF91-ACEA-4426-86A1-86A0C617FFA0}" type="presOf" srcId="{AE5D10DF-15DC-4FB9-8D42-417241817B86}" destId="{4414D020-A994-496F-9A96-9EBDBE6BA3B0}" srcOrd="0" destOrd="0" presId="urn:microsoft.com/office/officeart/2008/layout/BubblePictureList"/>
    <dgm:cxn modelId="{99008293-7DF9-4E86-A4F9-19AB0051A93D}" type="presOf" srcId="{A40A33AA-F4B2-4ED2-8BBB-F4891642DB5C}" destId="{8AAE1EC9-343C-43DC-B35C-91745EF0049B}" srcOrd="0" destOrd="0" presId="urn:microsoft.com/office/officeart/2008/layout/BubblePictureList"/>
    <dgm:cxn modelId="{8B01F2A2-F5CA-40F1-9086-BE76E59AFEDD}" srcId="{A40A33AA-F4B2-4ED2-8BBB-F4891642DB5C}" destId="{A011B953-8B7C-48A1-81C8-F3D1AD6D6105}" srcOrd="3" destOrd="0" parTransId="{2A2D1997-2778-47D1-B1CD-2F0389FF0FAA}" sibTransId="{0E2A8632-FC58-4CCB-B1C4-3CB73BD96669}"/>
    <dgm:cxn modelId="{8DBF53A6-4B30-46AA-B478-84387E021864}" type="presOf" srcId="{4314CEED-1BB2-41DE-9CA2-7193552AFC3E}" destId="{34ADBC7A-E4A0-4D06-94C8-5AB1D4729F2B}" srcOrd="0" destOrd="0" presId="urn:microsoft.com/office/officeart/2008/layout/BubblePictureList"/>
    <dgm:cxn modelId="{006BF3B2-641C-4D4C-828B-7447A41483A3}" type="presOf" srcId="{3AB6425C-F179-4A07-98C6-480F6B9EA625}" destId="{E42BE652-A18C-4D62-B424-4B8F6558BAD4}" srcOrd="0" destOrd="0" presId="urn:microsoft.com/office/officeart/2008/layout/BubblePictureList"/>
    <dgm:cxn modelId="{AB3393C6-EAE2-4FAB-9C35-1F0900CECC59}" srcId="{A40A33AA-F4B2-4ED2-8BBB-F4891642DB5C}" destId="{41669479-B905-45DF-B025-DCA8221428EF}" srcOrd="2" destOrd="0" parTransId="{AE59A7D4-8CBA-4AA2-8DC8-BE3D330EBE9B}" sibTransId="{3AB6425C-F179-4A07-98C6-480F6B9EA625}"/>
    <dgm:cxn modelId="{D46A7E8E-87F7-48C2-B046-B2F32F592EC3}" type="presParOf" srcId="{8AAE1EC9-343C-43DC-B35C-91745EF0049B}" destId="{4414D020-A994-496F-9A96-9EBDBE6BA3B0}" srcOrd="0" destOrd="0" presId="urn:microsoft.com/office/officeart/2008/layout/BubblePictureList"/>
    <dgm:cxn modelId="{21CBA8DB-A558-4FA4-8566-D4518ED723AF}" type="presParOf" srcId="{8AAE1EC9-343C-43DC-B35C-91745EF0049B}" destId="{BD784DC8-BFEB-4A62-9C91-0E7C4E3989EC}" srcOrd="1" destOrd="0" presId="urn:microsoft.com/office/officeart/2008/layout/BubblePictureList"/>
    <dgm:cxn modelId="{B57978B3-C28E-47A1-B54D-F88E94E52A7E}" type="presParOf" srcId="{BD784DC8-BFEB-4A62-9C91-0E7C4E3989EC}" destId="{1BDA2F78-6B61-4CA9-AB7B-00F0E53B7D06}" srcOrd="0" destOrd="0" presId="urn:microsoft.com/office/officeart/2008/layout/BubblePictureList"/>
    <dgm:cxn modelId="{C253AC44-2568-4F06-B976-65E8B3548D31}" type="presParOf" srcId="{8AAE1EC9-343C-43DC-B35C-91745EF0049B}" destId="{A27412B5-897D-4D00-B78D-12F4E75C9D04}" srcOrd="2" destOrd="0" presId="urn:microsoft.com/office/officeart/2008/layout/BubblePictureList"/>
    <dgm:cxn modelId="{11648E9D-F1D9-4FAF-A86E-09EA96A4CABB}" type="presParOf" srcId="{8AAE1EC9-343C-43DC-B35C-91745EF0049B}" destId="{04384F0B-852B-45AA-986A-5FE017547D43}" srcOrd="3" destOrd="0" presId="urn:microsoft.com/office/officeart/2008/layout/BubblePictureList"/>
    <dgm:cxn modelId="{4A30F828-532B-405B-AB5B-5D00C7DF31F8}" type="presParOf" srcId="{04384F0B-852B-45AA-986A-5FE017547D43}" destId="{3B377EF4-746B-4421-9EA1-BB10DD58BFAF}" srcOrd="0" destOrd="0" presId="urn:microsoft.com/office/officeart/2008/layout/BubblePictureList"/>
    <dgm:cxn modelId="{45E520DA-7FA3-41E4-AA14-CF74085A48DB}" type="presParOf" srcId="{8AAE1EC9-343C-43DC-B35C-91745EF0049B}" destId="{4D3E7DDC-9456-4246-B12B-757EC012C6A5}" srcOrd="4" destOrd="0" presId="urn:microsoft.com/office/officeart/2008/layout/BubblePictureList"/>
    <dgm:cxn modelId="{49FCC04C-2A73-4022-831B-75A10C1B722B}" type="presParOf" srcId="{8AAE1EC9-343C-43DC-B35C-91745EF0049B}" destId="{F1DCBAB1-9B75-42C6-8214-A9AFB2A31A30}" srcOrd="5" destOrd="0" presId="urn:microsoft.com/office/officeart/2008/layout/BubblePictureList"/>
    <dgm:cxn modelId="{8EEE1E51-BB68-449B-9C6D-D7B7300D85D8}" type="presParOf" srcId="{F1DCBAB1-9B75-42C6-8214-A9AFB2A31A30}" destId="{B9F37836-F769-43FA-8ABE-EA7AA244E57F}" srcOrd="0" destOrd="0" presId="urn:microsoft.com/office/officeart/2008/layout/BubblePictureList"/>
    <dgm:cxn modelId="{7A557DE3-2AB8-46D9-BEFA-2E21D733F359}" type="presParOf" srcId="{8AAE1EC9-343C-43DC-B35C-91745EF0049B}" destId="{E8E8A273-B58C-425B-B84D-AAE497B64283}" srcOrd="6" destOrd="0" presId="urn:microsoft.com/office/officeart/2008/layout/BubblePictureList"/>
    <dgm:cxn modelId="{FB606D3F-D290-4566-9369-015BD841BA37}" type="presParOf" srcId="{E8E8A273-B58C-425B-B84D-AAE497B64283}" destId="{EACFAC61-A3A7-45AC-AC28-0BA84249EBF3}" srcOrd="0" destOrd="0" presId="urn:microsoft.com/office/officeart/2008/layout/BubblePictureList"/>
    <dgm:cxn modelId="{74FE8301-245F-4C92-B8F4-27AA143AC247}" type="presParOf" srcId="{8AAE1EC9-343C-43DC-B35C-91745EF0049B}" destId="{A47C29AA-FE2C-47DE-ADEF-109C5AF0DB40}" srcOrd="7" destOrd="0" presId="urn:microsoft.com/office/officeart/2008/layout/BubblePictureList"/>
    <dgm:cxn modelId="{25B6B4A1-0809-4940-B94B-8CB325F247CD}" type="presParOf" srcId="{A47C29AA-FE2C-47DE-ADEF-109C5AF0DB40}" destId="{E837AB6D-3ED5-4D28-B244-B540ADC39D25}" srcOrd="0" destOrd="0" presId="urn:microsoft.com/office/officeart/2008/layout/BubblePictureList"/>
    <dgm:cxn modelId="{0CA6D76B-E2C9-43C4-B8C7-96D58288381E}" type="presParOf" srcId="{8AAE1EC9-343C-43DC-B35C-91745EF0049B}" destId="{07C2096B-8069-4E4A-9F52-052B18CC21D0}" srcOrd="8" destOrd="0" presId="urn:microsoft.com/office/officeart/2008/layout/BubblePictureList"/>
    <dgm:cxn modelId="{5CA8C7AA-D362-4910-823C-C2A9E5BC48EB}" type="presParOf" srcId="{8AAE1EC9-343C-43DC-B35C-91745EF0049B}" destId="{1D0B726F-7B88-499A-914E-8C3DB98A4BFA}" srcOrd="9" destOrd="0" presId="urn:microsoft.com/office/officeart/2008/layout/BubblePictureList"/>
    <dgm:cxn modelId="{6D887903-F168-4AAA-875F-90AE1482B219}" type="presParOf" srcId="{8AAE1EC9-343C-43DC-B35C-91745EF0049B}" destId="{35B428EF-B153-4CD9-A37A-4361439FBF02}" srcOrd="10" destOrd="0" presId="urn:microsoft.com/office/officeart/2008/layout/BubblePictureList"/>
    <dgm:cxn modelId="{0CBF06CA-0FC6-42F8-BD82-328C0DB862F8}" type="presParOf" srcId="{8AAE1EC9-343C-43DC-B35C-91745EF0049B}" destId="{65756F2F-1678-4C06-A06A-D049702328AF}" srcOrd="11" destOrd="0" presId="urn:microsoft.com/office/officeart/2008/layout/BubblePictureList"/>
    <dgm:cxn modelId="{BD19211E-7865-4442-8FD2-45E5DEB01F5B}" type="presParOf" srcId="{65756F2F-1678-4C06-A06A-D049702328AF}" destId="{E42BE652-A18C-4D62-B424-4B8F6558BAD4}" srcOrd="0" destOrd="0" presId="urn:microsoft.com/office/officeart/2008/layout/BubblePictureList"/>
    <dgm:cxn modelId="{61E4EA8C-CB6A-4707-BDF3-9DDA7FA3AC17}" type="presParOf" srcId="{8AAE1EC9-343C-43DC-B35C-91745EF0049B}" destId="{F57C8E6A-E42E-41FC-BC57-B11E4E3581F6}" srcOrd="12" destOrd="0" presId="urn:microsoft.com/office/officeart/2008/layout/BubblePictureList"/>
    <dgm:cxn modelId="{A33B13EE-6CC4-4C0B-A900-1C8A4CAD8BCE}" type="presParOf" srcId="{F57C8E6A-E42E-41FC-BC57-B11E4E3581F6}" destId="{80CDFCF8-C1A1-452F-AB38-301F31ADD3DD}" srcOrd="0" destOrd="0" presId="urn:microsoft.com/office/officeart/2008/layout/BubblePictureList"/>
    <dgm:cxn modelId="{AE682947-AD8D-441C-B60B-D85D98B93D74}" type="presParOf" srcId="{8AAE1EC9-343C-43DC-B35C-91745EF0049B}" destId="{78528C7D-A6EA-4F7C-A17E-1DBD628E4085}" srcOrd="13" destOrd="0" presId="urn:microsoft.com/office/officeart/2008/layout/BubblePictureList"/>
    <dgm:cxn modelId="{2D85C119-CFF8-4C75-8C54-4BE1625A64CB}" type="presParOf" srcId="{8AAE1EC9-343C-43DC-B35C-91745EF0049B}" destId="{26372BC4-C101-4AF4-9BBD-326E6751EC22}" srcOrd="14" destOrd="0" presId="urn:microsoft.com/office/officeart/2008/layout/BubblePictureList"/>
    <dgm:cxn modelId="{B9791196-FB00-4A7B-8A23-4D061E295F2A}" type="presParOf" srcId="{8AAE1EC9-343C-43DC-B35C-91745EF0049B}" destId="{B84D0CCE-B0A0-47BA-B3CB-99634B32DC7F}" srcOrd="15" destOrd="0" presId="urn:microsoft.com/office/officeart/2008/layout/BubblePictureList"/>
    <dgm:cxn modelId="{BA50902F-F0AF-47FB-A310-B89194C97133}" type="presParOf" srcId="{B84D0CCE-B0A0-47BA-B3CB-99634B32DC7F}" destId="{C15CC2BE-9BA5-4999-B8F5-35D2D0C70A61}" srcOrd="0" destOrd="0" presId="urn:microsoft.com/office/officeart/2008/layout/BubblePictureList"/>
    <dgm:cxn modelId="{865EB0A4-5E02-4AFC-A0E7-CF417E0B0BCD}" type="presParOf" srcId="{8AAE1EC9-343C-43DC-B35C-91745EF0049B}" destId="{C4501696-7AF7-460F-BDF7-68EFC9C3F4B0}" srcOrd="16" destOrd="0" presId="urn:microsoft.com/office/officeart/2008/layout/BubblePictureList"/>
    <dgm:cxn modelId="{9B2BB83C-19C0-44AF-BE9E-C2CC25DFD129}" type="presParOf" srcId="{C4501696-7AF7-460F-BDF7-68EFC9C3F4B0}" destId="{BE0CE36B-2138-4B28-B507-78C9D76A8CC2}" srcOrd="0" destOrd="0" presId="urn:microsoft.com/office/officeart/2008/layout/BubblePictureList"/>
    <dgm:cxn modelId="{6F5664A4-3984-4763-BDC3-F9A94AFA9505}" type="presParOf" srcId="{8AAE1EC9-343C-43DC-B35C-91745EF0049B}" destId="{34ADBC7A-E4A0-4D06-94C8-5AB1D4729F2B}" srcOrd="17" destOrd="0" presId="urn:microsoft.com/office/officeart/2008/layout/BubblePictureList"/>
    <dgm:cxn modelId="{2C5E78DF-E7AB-4DEA-AAF9-CFDB09A63DDD}" type="presParOf" srcId="{8AAE1EC9-343C-43DC-B35C-91745EF0049B}" destId="{567D7B9D-2BD8-4EF6-8ECD-19F7314C3070}" srcOrd="18" destOrd="0" presId="urn:microsoft.com/office/officeart/2008/layout/BubblePictureList"/>
    <dgm:cxn modelId="{20C3403F-FE11-4354-8D78-46074CCE8713}" type="presParOf" srcId="{567D7B9D-2BD8-4EF6-8ECD-19F7314C3070}" destId="{35D0D4FC-05B4-49E9-AAA4-C7F5D4687E2E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0A33AA-F4B2-4ED2-8BBB-F4891642DB5C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</dgm:pt>
    <dgm:pt modelId="{AE5D10DF-15DC-4FB9-8D42-417241817B86}">
      <dgm:prSet phldrT="[Text]"/>
      <dgm:spPr/>
      <dgm:t>
        <a:bodyPr/>
        <a:lstStyle/>
        <a:p>
          <a:endParaRPr lang="en-US" dirty="0"/>
        </a:p>
        <a:p>
          <a:endParaRPr lang="en-US" dirty="0"/>
        </a:p>
      </dgm:t>
    </dgm:pt>
    <dgm:pt modelId="{B099258A-5F8F-4051-B699-291EA26144A0}" type="parTrans" cxnId="{1F23C076-8B26-4646-852D-BE025D98F739}">
      <dgm:prSet/>
      <dgm:spPr/>
      <dgm:t>
        <a:bodyPr/>
        <a:lstStyle/>
        <a:p>
          <a:endParaRPr lang="en-US"/>
        </a:p>
      </dgm:t>
    </dgm:pt>
    <dgm:pt modelId="{09D698D3-96E3-402B-921A-4223F6D936F6}" type="sibTrans" cxnId="{1F23C076-8B26-4646-852D-BE025D98F739}">
      <dgm:prSet/>
      <dgm:spPr>
        <a:blipFill>
          <a:blip xmlns:r="http://schemas.openxmlformats.org/officeDocument/2006/relationships" r:embed="rId1"/>
          <a:srcRect/>
          <a:stretch>
            <a:fillRect t="-25000" b="-25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dog looking at the camera&#10;&#10;Description automatically generated">
            <a:extLst>
              <a:ext uri="{FF2B5EF4-FFF2-40B4-BE49-F238E27FC236}">
                <a16:creationId xmlns:a16="http://schemas.microsoft.com/office/drawing/2014/main" id="{51AC1E8C-0864-4B5A-AB63-9813920C1BCD}"/>
              </a:ext>
            </a:extLst>
          </dgm14:cNvPr>
        </a:ext>
      </dgm:extLst>
    </dgm:pt>
    <dgm:pt modelId="{A011B953-8B7C-48A1-81C8-F3D1AD6D6105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A2D1997-2778-47D1-B1CD-2F0389FF0FAA}" type="parTrans" cxnId="{8B01F2A2-F5CA-40F1-9086-BE76E59AFEDD}">
      <dgm:prSet/>
      <dgm:spPr/>
      <dgm:t>
        <a:bodyPr/>
        <a:lstStyle/>
        <a:p>
          <a:endParaRPr lang="en-US"/>
        </a:p>
      </dgm:t>
    </dgm:pt>
    <dgm:pt modelId="{0E2A8632-FC58-4CCB-B1C4-3CB73BD96669}" type="sibTrans" cxnId="{8B01F2A2-F5CA-40F1-9086-BE76E59AFEDD}">
      <dgm:prSet/>
      <dgm:spPr>
        <a:blipFill>
          <a:blip xmlns:r="http://schemas.openxmlformats.org/officeDocument/2006/relationships" r:embed="rId2"/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rhinoceros standing in a dirt field&#10;&#10;Description automatically generated">
            <a:extLst>
              <a:ext uri="{FF2B5EF4-FFF2-40B4-BE49-F238E27FC236}">
                <a16:creationId xmlns:a16="http://schemas.microsoft.com/office/drawing/2014/main" id="{93C33EF8-A7DC-4D30-99E2-3CE4FF7C8EAC}"/>
              </a:ext>
            </a:extLst>
          </dgm14:cNvPr>
        </a:ext>
      </dgm:extLst>
    </dgm:pt>
    <dgm:pt modelId="{4314CEED-1BB2-41DE-9CA2-7193552AFC3E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F2D34EE-B7D2-4527-86FB-F970AA36EA7F}" type="parTrans" cxnId="{368A245B-6C39-4987-852D-3F386E3D94B7}">
      <dgm:prSet/>
      <dgm:spPr/>
      <dgm:t>
        <a:bodyPr/>
        <a:lstStyle/>
        <a:p>
          <a:endParaRPr lang="en-US"/>
        </a:p>
      </dgm:t>
    </dgm:pt>
    <dgm:pt modelId="{BC7E89AC-8EA8-4098-8FD8-285ABBE78167}" type="sibTrans" cxnId="{368A245B-6C39-4987-852D-3F386E3D94B7}">
      <dgm:prSet/>
      <dgm:spPr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close up of a zebra looking at the camera&#10;&#10;Description automatically generated">
            <a:extLst>
              <a:ext uri="{FF2B5EF4-FFF2-40B4-BE49-F238E27FC236}">
                <a16:creationId xmlns:a16="http://schemas.microsoft.com/office/drawing/2014/main" id="{E1099019-151C-403C-944E-5F0DAE0A9141}"/>
              </a:ext>
            </a:extLst>
          </dgm14:cNvPr>
        </a:ext>
      </dgm:extLst>
    </dgm:pt>
    <dgm:pt modelId="{41669479-B905-45DF-B025-DCA8221428EF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AB6425C-F179-4A07-98C6-480F6B9EA625}" type="sibTrans" cxnId="{AB3393C6-EAE2-4FAB-9C35-1F0900CECC59}">
      <dgm:prSet/>
      <dgm:spPr>
        <a:blipFill>
          <a:blip xmlns:r="http://schemas.openxmlformats.org/officeDocument/2006/relationships" r:embed="rId4"/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picture containing water, animal, reptile, blue&#10;&#10;Description automatically generated">
            <a:extLst>
              <a:ext uri="{FF2B5EF4-FFF2-40B4-BE49-F238E27FC236}">
                <a16:creationId xmlns:a16="http://schemas.microsoft.com/office/drawing/2014/main" id="{83F8DEB2-2E75-4F6F-B8D2-4B01A8BCF081}"/>
              </a:ext>
            </a:extLst>
          </dgm14:cNvPr>
        </a:ext>
      </dgm:extLst>
    </dgm:pt>
    <dgm:pt modelId="{AE59A7D4-8CBA-4AA2-8DC8-BE3D330EBE9B}" type="parTrans" cxnId="{AB3393C6-EAE2-4FAB-9C35-1F0900CECC59}">
      <dgm:prSet/>
      <dgm:spPr/>
      <dgm:t>
        <a:bodyPr/>
        <a:lstStyle/>
        <a:p>
          <a:endParaRPr lang="en-US"/>
        </a:p>
      </dgm:t>
    </dgm:pt>
    <dgm:pt modelId="{E2A04571-D182-4071-9CE6-9A557939AC22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9F05A84-EF4A-40A7-B36F-8911F05E0933}" type="sibTrans" cxnId="{F7FB5873-E928-4B83-99DF-605BE4F20EF9}">
      <dgm:prSet/>
      <dgm:spPr>
        <a:blipFill>
          <a:blip xmlns:r="http://schemas.openxmlformats.org/officeDocument/2006/relationships" r:embed="rId5"/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bear that is standing in the grass&#10;&#10;Description automatically generated">
            <a:extLst>
              <a:ext uri="{FF2B5EF4-FFF2-40B4-BE49-F238E27FC236}">
                <a16:creationId xmlns:a16="http://schemas.microsoft.com/office/drawing/2014/main" id="{5C24A287-6B58-4CD3-ADE5-E35831180DDF}"/>
              </a:ext>
            </a:extLst>
          </dgm14:cNvPr>
        </a:ext>
      </dgm:extLst>
    </dgm:pt>
    <dgm:pt modelId="{DC4B5E3E-2BD9-452F-B39A-355AF85073FA}" type="parTrans" cxnId="{F7FB5873-E928-4B83-99DF-605BE4F20EF9}">
      <dgm:prSet/>
      <dgm:spPr/>
      <dgm:t>
        <a:bodyPr/>
        <a:lstStyle/>
        <a:p>
          <a:endParaRPr lang="en-US"/>
        </a:p>
      </dgm:t>
    </dgm:pt>
    <dgm:pt modelId="{8AAE1EC9-343C-43DC-B35C-91745EF0049B}" type="pres">
      <dgm:prSet presAssocID="{A40A33AA-F4B2-4ED2-8BBB-F4891642DB5C}" presName="Name0" presStyleCnt="0">
        <dgm:presLayoutVars>
          <dgm:chMax val="8"/>
          <dgm:chPref val="8"/>
          <dgm:dir/>
        </dgm:presLayoutVars>
      </dgm:prSet>
      <dgm:spPr/>
    </dgm:pt>
    <dgm:pt modelId="{4414D020-A994-496F-9A96-9EBDBE6BA3B0}" type="pres">
      <dgm:prSet presAssocID="{AE5D10DF-15DC-4FB9-8D42-417241817B86}" presName="parent_text_1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BD784DC8-BFEB-4A62-9C91-0E7C4E3989EC}" type="pres">
      <dgm:prSet presAssocID="{AE5D10DF-15DC-4FB9-8D42-417241817B86}" presName="image_accent_1" presStyleCnt="0"/>
      <dgm:spPr/>
    </dgm:pt>
    <dgm:pt modelId="{1BDA2F78-6B61-4CA9-AB7B-00F0E53B7D06}" type="pres">
      <dgm:prSet presAssocID="{AE5D10DF-15DC-4FB9-8D42-417241817B86}" presName="imageAccentRepeatNode" presStyleLbl="alignNode1" presStyleIdx="0" presStyleCnt="9" custLinFactNeighborX="-1875" custLinFactNeighborY="-25659"/>
      <dgm:spPr/>
    </dgm:pt>
    <dgm:pt modelId="{A27412B5-897D-4D00-B78D-12F4E75C9D04}" type="pres">
      <dgm:prSet presAssocID="{AE5D10DF-15DC-4FB9-8D42-417241817B86}" presName="accent_1" presStyleLbl="alignNode1" presStyleIdx="1" presStyleCnt="9" custLinFactX="-100000" custLinFactNeighborX="-122297" custLinFactNeighborY="55279"/>
      <dgm:spPr/>
    </dgm:pt>
    <dgm:pt modelId="{04384F0B-852B-45AA-986A-5FE017547D43}" type="pres">
      <dgm:prSet presAssocID="{09D698D3-96E3-402B-921A-4223F6D936F6}" presName="image_1" presStyleCnt="0"/>
      <dgm:spPr/>
    </dgm:pt>
    <dgm:pt modelId="{3B377EF4-746B-4421-9EA1-BB10DD58BFAF}" type="pres">
      <dgm:prSet presAssocID="{09D698D3-96E3-402B-921A-4223F6D936F6}" presName="imageRepeatNode" presStyleLbl="fgImgPlace1" presStyleIdx="0" presStyleCnt="5" custLinFactNeighborX="-2031" custLinFactNeighborY="-27799"/>
      <dgm:spPr/>
    </dgm:pt>
    <dgm:pt modelId="{4D3E7DDC-9456-4246-B12B-757EC012C6A5}" type="pres">
      <dgm:prSet presAssocID="{E2A04571-D182-4071-9CE6-9A557939AC22}" presName="parent_text_2" presStyleLbl="revTx" presStyleIdx="1" presStyleCnt="5" custLinFactNeighborX="733">
        <dgm:presLayoutVars>
          <dgm:chMax val="0"/>
          <dgm:chPref val="0"/>
          <dgm:bulletEnabled val="1"/>
        </dgm:presLayoutVars>
      </dgm:prSet>
      <dgm:spPr/>
    </dgm:pt>
    <dgm:pt modelId="{F1DCBAB1-9B75-42C6-8214-A9AFB2A31A30}" type="pres">
      <dgm:prSet presAssocID="{E2A04571-D182-4071-9CE6-9A557939AC22}" presName="image_accent_2" presStyleCnt="0"/>
      <dgm:spPr/>
    </dgm:pt>
    <dgm:pt modelId="{B9F37836-F769-43FA-8ABE-EA7AA244E57F}" type="pres">
      <dgm:prSet presAssocID="{E2A04571-D182-4071-9CE6-9A557939AC22}" presName="imageAccentRepeatNode" presStyleLbl="alignNode1" presStyleIdx="2" presStyleCnt="9" custScaleX="134752" custScaleY="134752" custLinFactNeighborX="73" custLinFactNeighborY="7163"/>
      <dgm:spPr/>
    </dgm:pt>
    <dgm:pt modelId="{E8E8A273-B58C-425B-B84D-AAE497B64283}" type="pres">
      <dgm:prSet presAssocID="{99F05A84-EF4A-40A7-B36F-8911F05E0933}" presName="image_2" presStyleCnt="0"/>
      <dgm:spPr/>
    </dgm:pt>
    <dgm:pt modelId="{EACFAC61-A3A7-45AC-AC28-0BA84249EBF3}" type="pres">
      <dgm:prSet presAssocID="{99F05A84-EF4A-40A7-B36F-8911F05E0933}" presName="imageRepeatNode" presStyleLbl="fgImgPlace1" presStyleIdx="1" presStyleCnt="5" custScaleX="134752" custScaleY="134752" custLinFactNeighborX="83" custLinFactNeighborY="8119"/>
      <dgm:spPr/>
    </dgm:pt>
    <dgm:pt modelId="{A47C29AA-FE2C-47DE-ADEF-109C5AF0DB40}" type="pres">
      <dgm:prSet presAssocID="{41669479-B905-45DF-B025-DCA8221428EF}" presName="image_accent_3" presStyleCnt="0"/>
      <dgm:spPr/>
    </dgm:pt>
    <dgm:pt modelId="{E837AB6D-3ED5-4D28-B244-B540ADC39D25}" type="pres">
      <dgm:prSet presAssocID="{41669479-B905-45DF-B025-DCA8221428EF}" presName="imageAccentRepeatNode" presStyleLbl="alignNode1" presStyleIdx="3" presStyleCnt="9" custScaleX="145561" custScaleY="145560" custLinFactNeighborX="14889" custLinFactNeighborY="-26997"/>
      <dgm:spPr/>
    </dgm:pt>
    <dgm:pt modelId="{07C2096B-8069-4E4A-9F52-052B18CC21D0}" type="pres">
      <dgm:prSet presAssocID="{41669479-B905-45DF-B025-DCA8221428EF}" presName="parent_text_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1D0B726F-7B88-499A-914E-8C3DB98A4BFA}" type="pres">
      <dgm:prSet presAssocID="{41669479-B905-45DF-B025-DCA8221428EF}" presName="accent_2" presStyleLbl="alignNode1" presStyleIdx="4" presStyleCnt="9" custLinFactY="75329" custLinFactNeighborY="100000"/>
      <dgm:spPr/>
    </dgm:pt>
    <dgm:pt modelId="{35B428EF-B153-4CD9-A37A-4361439FBF02}" type="pres">
      <dgm:prSet presAssocID="{41669479-B905-45DF-B025-DCA8221428EF}" presName="accent_3" presStyleLbl="alignNode1" presStyleIdx="5" presStyleCnt="9" custLinFactX="-9197" custLinFactY="100000" custLinFactNeighborX="-100000" custLinFactNeighborY="104794"/>
      <dgm:spPr/>
    </dgm:pt>
    <dgm:pt modelId="{65756F2F-1678-4C06-A06A-D049702328AF}" type="pres">
      <dgm:prSet presAssocID="{3AB6425C-F179-4A07-98C6-480F6B9EA625}" presName="image_3" presStyleCnt="0"/>
      <dgm:spPr/>
    </dgm:pt>
    <dgm:pt modelId="{E42BE652-A18C-4D62-B424-4B8F6558BAD4}" type="pres">
      <dgm:prSet presAssocID="{3AB6425C-F179-4A07-98C6-480F6B9EA625}" presName="imageRepeatNode" presStyleLbl="fgImgPlace1" presStyleIdx="2" presStyleCnt="5" custScaleX="145561" custScaleY="145560" custLinFactNeighborX="16646" custLinFactNeighborY="-30193"/>
      <dgm:spPr/>
    </dgm:pt>
    <dgm:pt modelId="{F57C8E6A-E42E-41FC-BC57-B11E4E3581F6}" type="pres">
      <dgm:prSet presAssocID="{A011B953-8B7C-48A1-81C8-F3D1AD6D6105}" presName="image_accent_4" presStyleCnt="0"/>
      <dgm:spPr/>
    </dgm:pt>
    <dgm:pt modelId="{80CDFCF8-C1A1-452F-AB38-301F31ADD3DD}" type="pres">
      <dgm:prSet presAssocID="{A011B953-8B7C-48A1-81C8-F3D1AD6D6105}" presName="imageAccentRepeatNode" presStyleLbl="alignNode1" presStyleIdx="6" presStyleCnt="9" custScaleX="144029" custScaleY="144029" custLinFactX="-28467" custLinFactNeighborX="-100000"/>
      <dgm:spPr/>
    </dgm:pt>
    <dgm:pt modelId="{78528C7D-A6EA-4F7C-A17E-1DBD628E4085}" type="pres">
      <dgm:prSet presAssocID="{A011B953-8B7C-48A1-81C8-F3D1AD6D6105}" presName="parent_text_4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26372BC4-C101-4AF4-9BBD-326E6751EC22}" type="pres">
      <dgm:prSet presAssocID="{A011B953-8B7C-48A1-81C8-F3D1AD6D6105}" presName="accent_4" presStyleLbl="alignNode1" presStyleIdx="7" presStyleCnt="9" custLinFactNeighborX="45515" custLinFactNeighborY="-49218"/>
      <dgm:spPr/>
    </dgm:pt>
    <dgm:pt modelId="{B84D0CCE-B0A0-47BA-B3CB-99634B32DC7F}" type="pres">
      <dgm:prSet presAssocID="{0E2A8632-FC58-4CCB-B1C4-3CB73BD96669}" presName="image_4" presStyleCnt="0"/>
      <dgm:spPr/>
    </dgm:pt>
    <dgm:pt modelId="{C15CC2BE-9BA5-4999-B8F5-35D2D0C70A61}" type="pres">
      <dgm:prSet presAssocID="{0E2A8632-FC58-4CCB-B1C4-3CB73BD96669}" presName="imageRepeatNode" presStyleLbl="fgImgPlace1" presStyleIdx="3" presStyleCnt="5" custScaleX="144029" custScaleY="144029" custLinFactX="-45631" custLinFactNeighborX="-100000"/>
      <dgm:spPr/>
    </dgm:pt>
    <dgm:pt modelId="{C4501696-7AF7-460F-BDF7-68EFC9C3F4B0}" type="pres">
      <dgm:prSet presAssocID="{4314CEED-1BB2-41DE-9CA2-7193552AFC3E}" presName="image_accent_5" presStyleCnt="0"/>
      <dgm:spPr/>
    </dgm:pt>
    <dgm:pt modelId="{BE0CE36B-2138-4B28-B507-78C9D76A8CC2}" type="pres">
      <dgm:prSet presAssocID="{4314CEED-1BB2-41DE-9CA2-7193552AFC3E}" presName="imageAccentRepeatNode" presStyleLbl="alignNode1" presStyleIdx="8" presStyleCnt="9" custScaleX="162934" custScaleY="162934" custLinFactNeighborX="-52549" custLinFactNeighborY="9622"/>
      <dgm:spPr/>
    </dgm:pt>
    <dgm:pt modelId="{34ADBC7A-E4A0-4D06-94C8-5AB1D4729F2B}" type="pres">
      <dgm:prSet presAssocID="{4314CEED-1BB2-41DE-9CA2-7193552AFC3E}" presName="parent_text_5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567D7B9D-2BD8-4EF6-8ECD-19F7314C3070}" type="pres">
      <dgm:prSet presAssocID="{BC7E89AC-8EA8-4098-8FD8-285ABBE78167}" presName="image_5" presStyleCnt="0"/>
      <dgm:spPr/>
    </dgm:pt>
    <dgm:pt modelId="{35D0D4FC-05B4-49E9-AAA4-C7F5D4687E2E}" type="pres">
      <dgm:prSet presAssocID="{BC7E89AC-8EA8-4098-8FD8-285ABBE78167}" presName="imageRepeatNode" presStyleLbl="fgImgPlace1" presStyleIdx="4" presStyleCnt="5" custScaleX="162934" custScaleY="162934" custLinFactNeighborX="-59541" custLinFactNeighborY="10910"/>
      <dgm:spPr/>
    </dgm:pt>
  </dgm:ptLst>
  <dgm:cxnLst>
    <dgm:cxn modelId="{BE739410-1E51-4E6E-A974-E5D2C9DD3C70}" type="presOf" srcId="{4314CEED-1BB2-41DE-9CA2-7193552AFC3E}" destId="{34ADBC7A-E4A0-4D06-94C8-5AB1D4729F2B}" srcOrd="0" destOrd="0" presId="urn:microsoft.com/office/officeart/2008/layout/BubblePictureList"/>
    <dgm:cxn modelId="{C470CE1D-3C7C-4725-AF84-A5AF93F8D3FC}" type="presOf" srcId="{09D698D3-96E3-402B-921A-4223F6D936F6}" destId="{3B377EF4-746B-4421-9EA1-BB10DD58BFAF}" srcOrd="0" destOrd="0" presId="urn:microsoft.com/office/officeart/2008/layout/BubblePictureList"/>
    <dgm:cxn modelId="{368A245B-6C39-4987-852D-3F386E3D94B7}" srcId="{A40A33AA-F4B2-4ED2-8BBB-F4891642DB5C}" destId="{4314CEED-1BB2-41DE-9CA2-7193552AFC3E}" srcOrd="4" destOrd="0" parTransId="{1F2D34EE-B7D2-4527-86FB-F970AA36EA7F}" sibTransId="{BC7E89AC-8EA8-4098-8FD8-285ABBE78167}"/>
    <dgm:cxn modelId="{1DA88564-C44A-4B76-B50F-CC2259717146}" type="presOf" srcId="{0E2A8632-FC58-4CCB-B1C4-3CB73BD96669}" destId="{C15CC2BE-9BA5-4999-B8F5-35D2D0C70A61}" srcOrd="0" destOrd="0" presId="urn:microsoft.com/office/officeart/2008/layout/BubblePictureList"/>
    <dgm:cxn modelId="{F7FB5873-E928-4B83-99DF-605BE4F20EF9}" srcId="{A40A33AA-F4B2-4ED2-8BBB-F4891642DB5C}" destId="{E2A04571-D182-4071-9CE6-9A557939AC22}" srcOrd="1" destOrd="0" parTransId="{DC4B5E3E-2BD9-452F-B39A-355AF85073FA}" sibTransId="{99F05A84-EF4A-40A7-B36F-8911F05E0933}"/>
    <dgm:cxn modelId="{1F23C076-8B26-4646-852D-BE025D98F739}" srcId="{A40A33AA-F4B2-4ED2-8BBB-F4891642DB5C}" destId="{AE5D10DF-15DC-4FB9-8D42-417241817B86}" srcOrd="0" destOrd="0" parTransId="{B099258A-5F8F-4051-B699-291EA26144A0}" sibTransId="{09D698D3-96E3-402B-921A-4223F6D936F6}"/>
    <dgm:cxn modelId="{E32FE978-2086-4322-9AD9-C91029A5ECA9}" type="presOf" srcId="{A40A33AA-F4B2-4ED2-8BBB-F4891642DB5C}" destId="{8AAE1EC9-343C-43DC-B35C-91745EF0049B}" srcOrd="0" destOrd="0" presId="urn:microsoft.com/office/officeart/2008/layout/BubblePictureList"/>
    <dgm:cxn modelId="{8617AF84-E4C2-49FE-8CF5-CD313FAD26F6}" type="presOf" srcId="{41669479-B905-45DF-B025-DCA8221428EF}" destId="{07C2096B-8069-4E4A-9F52-052B18CC21D0}" srcOrd="0" destOrd="0" presId="urn:microsoft.com/office/officeart/2008/layout/BubblePictureList"/>
    <dgm:cxn modelId="{C2A9F584-0F09-44B1-BDB1-2399CA436125}" type="presOf" srcId="{A011B953-8B7C-48A1-81C8-F3D1AD6D6105}" destId="{78528C7D-A6EA-4F7C-A17E-1DBD628E4085}" srcOrd="0" destOrd="0" presId="urn:microsoft.com/office/officeart/2008/layout/BubblePictureList"/>
    <dgm:cxn modelId="{D91ED891-4A95-473A-B8E8-81FDA2C29C7A}" type="presOf" srcId="{BC7E89AC-8EA8-4098-8FD8-285ABBE78167}" destId="{35D0D4FC-05B4-49E9-AAA4-C7F5D4687E2E}" srcOrd="0" destOrd="0" presId="urn:microsoft.com/office/officeart/2008/layout/BubblePictureList"/>
    <dgm:cxn modelId="{1691FE9B-0B03-43B7-8BDF-02C92BA7DF9D}" type="presOf" srcId="{99F05A84-EF4A-40A7-B36F-8911F05E0933}" destId="{EACFAC61-A3A7-45AC-AC28-0BA84249EBF3}" srcOrd="0" destOrd="0" presId="urn:microsoft.com/office/officeart/2008/layout/BubblePictureList"/>
    <dgm:cxn modelId="{8B01F2A2-F5CA-40F1-9086-BE76E59AFEDD}" srcId="{A40A33AA-F4B2-4ED2-8BBB-F4891642DB5C}" destId="{A011B953-8B7C-48A1-81C8-F3D1AD6D6105}" srcOrd="3" destOrd="0" parTransId="{2A2D1997-2778-47D1-B1CD-2F0389FF0FAA}" sibTransId="{0E2A8632-FC58-4CCB-B1C4-3CB73BD96669}"/>
    <dgm:cxn modelId="{5C5A4FB3-7131-460F-8ED1-DF962C4D893B}" type="presOf" srcId="{3AB6425C-F179-4A07-98C6-480F6B9EA625}" destId="{E42BE652-A18C-4D62-B424-4B8F6558BAD4}" srcOrd="0" destOrd="0" presId="urn:microsoft.com/office/officeart/2008/layout/BubblePictureList"/>
    <dgm:cxn modelId="{DADB1BC4-42A5-4E3A-ACE2-40251D5B7953}" type="presOf" srcId="{AE5D10DF-15DC-4FB9-8D42-417241817B86}" destId="{4414D020-A994-496F-9A96-9EBDBE6BA3B0}" srcOrd="0" destOrd="0" presId="urn:microsoft.com/office/officeart/2008/layout/BubblePictureList"/>
    <dgm:cxn modelId="{AB3393C6-EAE2-4FAB-9C35-1F0900CECC59}" srcId="{A40A33AA-F4B2-4ED2-8BBB-F4891642DB5C}" destId="{41669479-B905-45DF-B025-DCA8221428EF}" srcOrd="2" destOrd="0" parTransId="{AE59A7D4-8CBA-4AA2-8DC8-BE3D330EBE9B}" sibTransId="{3AB6425C-F179-4A07-98C6-480F6B9EA625}"/>
    <dgm:cxn modelId="{DB4CFEEA-C789-4D41-BBE7-59D46053863D}" type="presOf" srcId="{E2A04571-D182-4071-9CE6-9A557939AC22}" destId="{4D3E7DDC-9456-4246-B12B-757EC012C6A5}" srcOrd="0" destOrd="0" presId="urn:microsoft.com/office/officeart/2008/layout/BubblePictureList"/>
    <dgm:cxn modelId="{19E82788-FBE9-4F1B-B0C9-638A41E41147}" type="presParOf" srcId="{8AAE1EC9-343C-43DC-B35C-91745EF0049B}" destId="{4414D020-A994-496F-9A96-9EBDBE6BA3B0}" srcOrd="0" destOrd="0" presId="urn:microsoft.com/office/officeart/2008/layout/BubblePictureList"/>
    <dgm:cxn modelId="{0B3E5771-ED58-4D9D-AE52-B8B2972C7807}" type="presParOf" srcId="{8AAE1EC9-343C-43DC-B35C-91745EF0049B}" destId="{BD784DC8-BFEB-4A62-9C91-0E7C4E3989EC}" srcOrd="1" destOrd="0" presId="urn:microsoft.com/office/officeart/2008/layout/BubblePictureList"/>
    <dgm:cxn modelId="{2E7A5F2B-A817-4442-AC76-4C25EEF248E7}" type="presParOf" srcId="{BD784DC8-BFEB-4A62-9C91-0E7C4E3989EC}" destId="{1BDA2F78-6B61-4CA9-AB7B-00F0E53B7D06}" srcOrd="0" destOrd="0" presId="urn:microsoft.com/office/officeart/2008/layout/BubblePictureList"/>
    <dgm:cxn modelId="{46B0056B-4BE3-4810-A0E6-4F408C9B5369}" type="presParOf" srcId="{8AAE1EC9-343C-43DC-B35C-91745EF0049B}" destId="{A27412B5-897D-4D00-B78D-12F4E75C9D04}" srcOrd="2" destOrd="0" presId="urn:microsoft.com/office/officeart/2008/layout/BubblePictureList"/>
    <dgm:cxn modelId="{149BDEF1-2CED-4855-9E6D-7BFC1CE161E8}" type="presParOf" srcId="{8AAE1EC9-343C-43DC-B35C-91745EF0049B}" destId="{04384F0B-852B-45AA-986A-5FE017547D43}" srcOrd="3" destOrd="0" presId="urn:microsoft.com/office/officeart/2008/layout/BubblePictureList"/>
    <dgm:cxn modelId="{731EF95C-2793-49AA-858F-846092B44AAC}" type="presParOf" srcId="{04384F0B-852B-45AA-986A-5FE017547D43}" destId="{3B377EF4-746B-4421-9EA1-BB10DD58BFAF}" srcOrd="0" destOrd="0" presId="urn:microsoft.com/office/officeart/2008/layout/BubblePictureList"/>
    <dgm:cxn modelId="{0E5E2EE4-F2EA-42EF-8B01-0D2CEF30BC93}" type="presParOf" srcId="{8AAE1EC9-343C-43DC-B35C-91745EF0049B}" destId="{4D3E7DDC-9456-4246-B12B-757EC012C6A5}" srcOrd="4" destOrd="0" presId="urn:microsoft.com/office/officeart/2008/layout/BubblePictureList"/>
    <dgm:cxn modelId="{691A07AC-5384-4B4E-A571-2196E6915A61}" type="presParOf" srcId="{8AAE1EC9-343C-43DC-B35C-91745EF0049B}" destId="{F1DCBAB1-9B75-42C6-8214-A9AFB2A31A30}" srcOrd="5" destOrd="0" presId="urn:microsoft.com/office/officeart/2008/layout/BubblePictureList"/>
    <dgm:cxn modelId="{C27C02F2-993D-4286-941C-00950C01D705}" type="presParOf" srcId="{F1DCBAB1-9B75-42C6-8214-A9AFB2A31A30}" destId="{B9F37836-F769-43FA-8ABE-EA7AA244E57F}" srcOrd="0" destOrd="0" presId="urn:microsoft.com/office/officeart/2008/layout/BubblePictureList"/>
    <dgm:cxn modelId="{BED7DA2A-1F38-474D-A80D-86DA822CCDEA}" type="presParOf" srcId="{8AAE1EC9-343C-43DC-B35C-91745EF0049B}" destId="{E8E8A273-B58C-425B-B84D-AAE497B64283}" srcOrd="6" destOrd="0" presId="urn:microsoft.com/office/officeart/2008/layout/BubblePictureList"/>
    <dgm:cxn modelId="{DF57BB9F-D031-40F8-836E-C015CD227222}" type="presParOf" srcId="{E8E8A273-B58C-425B-B84D-AAE497B64283}" destId="{EACFAC61-A3A7-45AC-AC28-0BA84249EBF3}" srcOrd="0" destOrd="0" presId="urn:microsoft.com/office/officeart/2008/layout/BubblePictureList"/>
    <dgm:cxn modelId="{FBE1714C-2E82-4124-B863-A46206EB5B21}" type="presParOf" srcId="{8AAE1EC9-343C-43DC-B35C-91745EF0049B}" destId="{A47C29AA-FE2C-47DE-ADEF-109C5AF0DB40}" srcOrd="7" destOrd="0" presId="urn:microsoft.com/office/officeart/2008/layout/BubblePictureList"/>
    <dgm:cxn modelId="{46AF6A9B-C522-464C-967A-CD00388FD670}" type="presParOf" srcId="{A47C29AA-FE2C-47DE-ADEF-109C5AF0DB40}" destId="{E837AB6D-3ED5-4D28-B244-B540ADC39D25}" srcOrd="0" destOrd="0" presId="urn:microsoft.com/office/officeart/2008/layout/BubblePictureList"/>
    <dgm:cxn modelId="{71C8AEAA-8C3E-418C-B705-3566CD9BC864}" type="presParOf" srcId="{8AAE1EC9-343C-43DC-B35C-91745EF0049B}" destId="{07C2096B-8069-4E4A-9F52-052B18CC21D0}" srcOrd="8" destOrd="0" presId="urn:microsoft.com/office/officeart/2008/layout/BubblePictureList"/>
    <dgm:cxn modelId="{BA3EA648-3A6D-4F16-A421-0B00F6820171}" type="presParOf" srcId="{8AAE1EC9-343C-43DC-B35C-91745EF0049B}" destId="{1D0B726F-7B88-499A-914E-8C3DB98A4BFA}" srcOrd="9" destOrd="0" presId="urn:microsoft.com/office/officeart/2008/layout/BubblePictureList"/>
    <dgm:cxn modelId="{7958B4D2-E0F0-43CB-9DB2-20C9D7CB3B29}" type="presParOf" srcId="{8AAE1EC9-343C-43DC-B35C-91745EF0049B}" destId="{35B428EF-B153-4CD9-A37A-4361439FBF02}" srcOrd="10" destOrd="0" presId="urn:microsoft.com/office/officeart/2008/layout/BubblePictureList"/>
    <dgm:cxn modelId="{7F676CB2-2EBF-40D7-BADB-F455435BC8B1}" type="presParOf" srcId="{8AAE1EC9-343C-43DC-B35C-91745EF0049B}" destId="{65756F2F-1678-4C06-A06A-D049702328AF}" srcOrd="11" destOrd="0" presId="urn:microsoft.com/office/officeart/2008/layout/BubblePictureList"/>
    <dgm:cxn modelId="{072BED9D-BD6E-457A-AA12-F1BB1CB87C8C}" type="presParOf" srcId="{65756F2F-1678-4C06-A06A-D049702328AF}" destId="{E42BE652-A18C-4D62-B424-4B8F6558BAD4}" srcOrd="0" destOrd="0" presId="urn:microsoft.com/office/officeart/2008/layout/BubblePictureList"/>
    <dgm:cxn modelId="{1AE2DF9E-2B52-4A63-8CD5-935CCF5D2DDA}" type="presParOf" srcId="{8AAE1EC9-343C-43DC-B35C-91745EF0049B}" destId="{F57C8E6A-E42E-41FC-BC57-B11E4E3581F6}" srcOrd="12" destOrd="0" presId="urn:microsoft.com/office/officeart/2008/layout/BubblePictureList"/>
    <dgm:cxn modelId="{D882F48B-01BA-407C-9B0F-6C0360F9C3B0}" type="presParOf" srcId="{F57C8E6A-E42E-41FC-BC57-B11E4E3581F6}" destId="{80CDFCF8-C1A1-452F-AB38-301F31ADD3DD}" srcOrd="0" destOrd="0" presId="urn:microsoft.com/office/officeart/2008/layout/BubblePictureList"/>
    <dgm:cxn modelId="{EB7AE6FF-6930-4226-969F-36D64A1C89E5}" type="presParOf" srcId="{8AAE1EC9-343C-43DC-B35C-91745EF0049B}" destId="{78528C7D-A6EA-4F7C-A17E-1DBD628E4085}" srcOrd="13" destOrd="0" presId="urn:microsoft.com/office/officeart/2008/layout/BubblePictureList"/>
    <dgm:cxn modelId="{4D4CBC73-3BBC-4151-A106-FE049E9FE456}" type="presParOf" srcId="{8AAE1EC9-343C-43DC-B35C-91745EF0049B}" destId="{26372BC4-C101-4AF4-9BBD-326E6751EC22}" srcOrd="14" destOrd="0" presId="urn:microsoft.com/office/officeart/2008/layout/BubblePictureList"/>
    <dgm:cxn modelId="{FECFF47A-854D-4790-970C-3AC191789120}" type="presParOf" srcId="{8AAE1EC9-343C-43DC-B35C-91745EF0049B}" destId="{B84D0CCE-B0A0-47BA-B3CB-99634B32DC7F}" srcOrd="15" destOrd="0" presId="urn:microsoft.com/office/officeart/2008/layout/BubblePictureList"/>
    <dgm:cxn modelId="{1FD2E834-6F15-49A8-830F-779FCD0D5F04}" type="presParOf" srcId="{B84D0CCE-B0A0-47BA-B3CB-99634B32DC7F}" destId="{C15CC2BE-9BA5-4999-B8F5-35D2D0C70A61}" srcOrd="0" destOrd="0" presId="urn:microsoft.com/office/officeart/2008/layout/BubblePictureList"/>
    <dgm:cxn modelId="{649CA74D-B1B5-4FC7-B654-32DECC1E1D1B}" type="presParOf" srcId="{8AAE1EC9-343C-43DC-B35C-91745EF0049B}" destId="{C4501696-7AF7-460F-BDF7-68EFC9C3F4B0}" srcOrd="16" destOrd="0" presId="urn:microsoft.com/office/officeart/2008/layout/BubblePictureList"/>
    <dgm:cxn modelId="{AE5E74C6-5A32-4ED2-B745-3869BD3E9BBA}" type="presParOf" srcId="{C4501696-7AF7-460F-BDF7-68EFC9C3F4B0}" destId="{BE0CE36B-2138-4B28-B507-78C9D76A8CC2}" srcOrd="0" destOrd="0" presId="urn:microsoft.com/office/officeart/2008/layout/BubblePictureList"/>
    <dgm:cxn modelId="{E1172F2C-7276-4428-AAE5-FB251F9F511E}" type="presParOf" srcId="{8AAE1EC9-343C-43DC-B35C-91745EF0049B}" destId="{34ADBC7A-E4A0-4D06-94C8-5AB1D4729F2B}" srcOrd="17" destOrd="0" presId="urn:microsoft.com/office/officeart/2008/layout/BubblePictureList"/>
    <dgm:cxn modelId="{3A82B2CB-1F94-40FF-99D4-638BA9014557}" type="presParOf" srcId="{8AAE1EC9-343C-43DC-B35C-91745EF0049B}" destId="{567D7B9D-2BD8-4EF6-8ECD-19F7314C3070}" srcOrd="18" destOrd="0" presId="urn:microsoft.com/office/officeart/2008/layout/BubblePictureList"/>
    <dgm:cxn modelId="{A06DEDB0-C2E0-49BA-BA0F-04D4480CBBA0}" type="presParOf" srcId="{567D7B9D-2BD8-4EF6-8ECD-19F7314C3070}" destId="{35D0D4FC-05B4-49E9-AAA4-C7F5D4687E2E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CF69CF4-4881-403C-98DA-EA5EA80E64D1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</dgm:pt>
    <dgm:pt modelId="{DDD1780C-CE2A-4EBB-955F-F966796D54B5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748D454-0124-43DA-A150-E046EAE78C97}" type="parTrans" cxnId="{7661C3F9-0DE6-462C-87D7-7C06987DF6B3}">
      <dgm:prSet/>
      <dgm:spPr/>
      <dgm:t>
        <a:bodyPr/>
        <a:lstStyle/>
        <a:p>
          <a:endParaRPr lang="en-US"/>
        </a:p>
      </dgm:t>
    </dgm:pt>
    <dgm:pt modelId="{6A9A3C3D-1599-4A3B-BB8A-54E10F442AB0}" type="sibTrans" cxnId="{7661C3F9-0DE6-462C-87D7-7C06987DF6B3}">
      <dgm:prSet/>
      <dgm:spPr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dolphin swimming in a body of water&#10;&#10;Description automatically generated">
            <a:extLst>
              <a:ext uri="{FF2B5EF4-FFF2-40B4-BE49-F238E27FC236}">
                <a16:creationId xmlns:a16="http://schemas.microsoft.com/office/drawing/2014/main" id="{2799E8BE-0AF2-4FC7-804B-52D2563E0EFD}"/>
              </a:ext>
            </a:extLst>
          </dgm14:cNvPr>
        </a:ext>
      </dgm:extLst>
    </dgm:pt>
    <dgm:pt modelId="{64E07C99-28A5-4D5D-8F1F-B6FA1E2C763B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235A048-AFE7-405A-B7E6-0117AD95C90C}" type="parTrans" cxnId="{8C63EAC1-291E-440F-92ED-F88C41D5FA26}">
      <dgm:prSet/>
      <dgm:spPr/>
      <dgm:t>
        <a:bodyPr/>
        <a:lstStyle/>
        <a:p>
          <a:endParaRPr lang="en-US"/>
        </a:p>
      </dgm:t>
    </dgm:pt>
    <dgm:pt modelId="{77C4760A-D081-4021-958D-DA9593D688BB}" type="sibTrans" cxnId="{8C63EAC1-291E-440F-92ED-F88C41D5FA26}">
      <dgm:prSet/>
      <dgm:spPr>
        <a:blipFill>
          <a:blip xmlns:r="http://schemas.openxmlformats.org/officeDocument/2006/relationships" r:embed="rId2"/>
          <a:srcRect/>
          <a:stretch>
            <a:fillRect l="-23000" r="-23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brown horse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026EF199-42DA-4FD8-8BE5-4616B1E6D481}"/>
              </a:ext>
            </a:extLst>
          </dgm14:cNvPr>
        </a:ext>
      </dgm:extLst>
    </dgm:pt>
    <dgm:pt modelId="{EEE91AE0-0EB4-4635-9D9A-92EF54469401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E8D194A-036D-4491-A4C4-B4C1CDEEB361}" type="parTrans" cxnId="{9EAEA887-B334-48A5-B6D1-5C5A7C58B32C}">
      <dgm:prSet/>
      <dgm:spPr/>
      <dgm:t>
        <a:bodyPr/>
        <a:lstStyle/>
        <a:p>
          <a:endParaRPr lang="en-US"/>
        </a:p>
      </dgm:t>
    </dgm:pt>
    <dgm:pt modelId="{1CEF69E3-1DC6-42B8-B5F2-4F2448742B6B}" type="sibTrans" cxnId="{9EAEA887-B334-48A5-B6D1-5C5A7C58B32C}">
      <dgm:prSet/>
      <dgm:spPr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74229BFF-A037-4449-B963-DFE06BAAA8F5}"/>
              </a:ext>
            </a:extLst>
          </dgm14:cNvPr>
        </a:ext>
      </dgm:extLst>
    </dgm:pt>
    <dgm:pt modelId="{814BB3B2-56A8-4EA3-84DF-6E06E66225C5}" type="pres">
      <dgm:prSet presAssocID="{ECF69CF4-4881-403C-98DA-EA5EA80E64D1}" presName="Name0" presStyleCnt="0">
        <dgm:presLayoutVars>
          <dgm:chMax val="8"/>
          <dgm:chPref val="8"/>
          <dgm:dir/>
        </dgm:presLayoutVars>
      </dgm:prSet>
      <dgm:spPr/>
    </dgm:pt>
    <dgm:pt modelId="{6D9EC661-6C89-4EA2-A6DA-AEA4B0463D38}" type="pres">
      <dgm:prSet presAssocID="{DDD1780C-CE2A-4EBB-955F-F966796D54B5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6F74A9FE-0A66-489F-A571-C53BBF3A6E08}" type="pres">
      <dgm:prSet presAssocID="{DDD1780C-CE2A-4EBB-955F-F966796D54B5}" presName="image_accent_1" presStyleCnt="0"/>
      <dgm:spPr/>
    </dgm:pt>
    <dgm:pt modelId="{64EEE2F3-C748-4C6F-9937-E5B960C4143E}" type="pres">
      <dgm:prSet presAssocID="{DDD1780C-CE2A-4EBB-955F-F966796D54B5}" presName="imageAccentRepeatNode" presStyleLbl="alignNode1" presStyleIdx="0" presStyleCnt="6"/>
      <dgm:spPr/>
    </dgm:pt>
    <dgm:pt modelId="{4681C085-28A6-462E-9ED4-1EB32514B822}" type="pres">
      <dgm:prSet presAssocID="{DDD1780C-CE2A-4EBB-955F-F966796D54B5}" presName="accent_1" presStyleLbl="alignNode1" presStyleIdx="1" presStyleCnt="6" custLinFactY="5976" custLinFactNeighborX="-46282" custLinFactNeighborY="100000"/>
      <dgm:spPr/>
    </dgm:pt>
    <dgm:pt modelId="{6059CE60-2FC5-4DD1-89CA-4C920FCA1255}" type="pres">
      <dgm:prSet presAssocID="{6A9A3C3D-1599-4A3B-BB8A-54E10F442AB0}" presName="image_1" presStyleCnt="0"/>
      <dgm:spPr/>
    </dgm:pt>
    <dgm:pt modelId="{D5006465-75F8-4304-A2E1-0E90F8427793}" type="pres">
      <dgm:prSet presAssocID="{6A9A3C3D-1599-4A3B-BB8A-54E10F442AB0}" presName="imageRepeatNode" presStyleLbl="fgImgPlace1" presStyleIdx="0" presStyleCnt="3"/>
      <dgm:spPr/>
    </dgm:pt>
    <dgm:pt modelId="{D9EEC885-A657-4C62-AB25-6D386551FBC3}" type="pres">
      <dgm:prSet presAssocID="{64E07C99-28A5-4D5D-8F1F-B6FA1E2C763B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196FDB6-3575-4E29-8A37-5FBD098984CC}" type="pres">
      <dgm:prSet presAssocID="{64E07C99-28A5-4D5D-8F1F-B6FA1E2C763B}" presName="image_accent_2" presStyleCnt="0"/>
      <dgm:spPr/>
    </dgm:pt>
    <dgm:pt modelId="{93042F1F-D78D-4E73-A1FF-957791EE7477}" type="pres">
      <dgm:prSet presAssocID="{64E07C99-28A5-4D5D-8F1F-B6FA1E2C763B}" presName="imageAccentRepeatNode" presStyleLbl="alignNode1" presStyleIdx="2" presStyleCnt="6" custScaleX="168076" custScaleY="168075" custLinFactNeighborX="26069" custLinFactNeighborY="26076"/>
      <dgm:spPr/>
    </dgm:pt>
    <dgm:pt modelId="{66569DBB-10B2-4FE3-BA8B-87681C365F15}" type="pres">
      <dgm:prSet presAssocID="{77C4760A-D081-4021-958D-DA9593D688BB}" presName="image_2" presStyleCnt="0"/>
      <dgm:spPr/>
    </dgm:pt>
    <dgm:pt modelId="{4CAA6EE0-EEF6-4D7F-8790-EABB2A34ED5E}" type="pres">
      <dgm:prSet presAssocID="{77C4760A-D081-4021-958D-DA9593D688BB}" presName="imageRepeatNode" presStyleLbl="fgImgPlace1" presStyleIdx="1" presStyleCnt="3" custScaleX="168076" custScaleY="168075" custLinFactNeighborX="29561" custLinFactNeighborY="29558"/>
      <dgm:spPr/>
    </dgm:pt>
    <dgm:pt modelId="{7839E62E-14A1-48C7-BE98-C19BB0ECBC6F}" type="pres">
      <dgm:prSet presAssocID="{EEE91AE0-0EB4-4635-9D9A-92EF54469401}" presName="image_accent_3" presStyleCnt="0"/>
      <dgm:spPr/>
    </dgm:pt>
    <dgm:pt modelId="{C2ADBBAD-0EC3-4803-9A37-50E76815F138}" type="pres">
      <dgm:prSet presAssocID="{EEE91AE0-0EB4-4635-9D9A-92EF54469401}" presName="imageAccentRepeatNode" presStyleLbl="alignNode1" presStyleIdx="3" presStyleCnt="6"/>
      <dgm:spPr/>
    </dgm:pt>
    <dgm:pt modelId="{F33074E4-EBCA-4C0F-98B2-DF202DEB18E3}" type="pres">
      <dgm:prSet presAssocID="{EEE91AE0-0EB4-4635-9D9A-92EF54469401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C5DC7C5-0EF5-46B2-B038-F7D133186561}" type="pres">
      <dgm:prSet presAssocID="{EEE91AE0-0EB4-4635-9D9A-92EF54469401}" presName="accent_2" presStyleLbl="alignNode1" presStyleIdx="4" presStyleCnt="6"/>
      <dgm:spPr/>
    </dgm:pt>
    <dgm:pt modelId="{423097B4-56AA-49D6-A8CD-36D74C73A8FA}" type="pres">
      <dgm:prSet presAssocID="{EEE91AE0-0EB4-4635-9D9A-92EF54469401}" presName="accent_3" presStyleLbl="alignNode1" presStyleIdx="5" presStyleCnt="6" custLinFactX="12981" custLinFactY="46471" custLinFactNeighborX="100000" custLinFactNeighborY="100000"/>
      <dgm:spPr/>
    </dgm:pt>
    <dgm:pt modelId="{2F20FC3E-4EF7-43AC-BFA7-03D23A71AB4F}" type="pres">
      <dgm:prSet presAssocID="{1CEF69E3-1DC6-42B8-B5F2-4F2448742B6B}" presName="image_3" presStyleCnt="0"/>
      <dgm:spPr/>
    </dgm:pt>
    <dgm:pt modelId="{E9C9383E-113B-4555-B127-52F0F1F0807E}" type="pres">
      <dgm:prSet presAssocID="{1CEF69E3-1DC6-42B8-B5F2-4F2448742B6B}" presName="imageRepeatNode" presStyleLbl="fgImgPlace1" presStyleIdx="2" presStyleCnt="3"/>
      <dgm:spPr/>
    </dgm:pt>
  </dgm:ptLst>
  <dgm:cxnLst>
    <dgm:cxn modelId="{065BA209-38ED-477C-A57B-2DFB530A5855}" type="presOf" srcId="{DDD1780C-CE2A-4EBB-955F-F966796D54B5}" destId="{6D9EC661-6C89-4EA2-A6DA-AEA4B0463D38}" srcOrd="0" destOrd="0" presId="urn:microsoft.com/office/officeart/2008/layout/BubblePictureList"/>
    <dgm:cxn modelId="{BA611C0E-EE37-401A-BF5F-C313EF55ADDF}" type="presOf" srcId="{ECF69CF4-4881-403C-98DA-EA5EA80E64D1}" destId="{814BB3B2-56A8-4EA3-84DF-6E06E66225C5}" srcOrd="0" destOrd="0" presId="urn:microsoft.com/office/officeart/2008/layout/BubblePictureList"/>
    <dgm:cxn modelId="{9784A00F-2F30-4AD3-BDCC-682F5D31F05F}" type="presOf" srcId="{1CEF69E3-1DC6-42B8-B5F2-4F2448742B6B}" destId="{E9C9383E-113B-4555-B127-52F0F1F0807E}" srcOrd="0" destOrd="0" presId="urn:microsoft.com/office/officeart/2008/layout/BubblePictureList"/>
    <dgm:cxn modelId="{CD340A44-18DE-4916-A177-072221BFDDCB}" type="presOf" srcId="{EEE91AE0-0EB4-4635-9D9A-92EF54469401}" destId="{F33074E4-EBCA-4C0F-98B2-DF202DEB18E3}" srcOrd="0" destOrd="0" presId="urn:microsoft.com/office/officeart/2008/layout/BubblePictureList"/>
    <dgm:cxn modelId="{9EAEA887-B334-48A5-B6D1-5C5A7C58B32C}" srcId="{ECF69CF4-4881-403C-98DA-EA5EA80E64D1}" destId="{EEE91AE0-0EB4-4635-9D9A-92EF54469401}" srcOrd="2" destOrd="0" parTransId="{2E8D194A-036D-4491-A4C4-B4C1CDEEB361}" sibTransId="{1CEF69E3-1DC6-42B8-B5F2-4F2448742B6B}"/>
    <dgm:cxn modelId="{CA30AD9A-6E54-4CAB-B991-3182ED462588}" type="presOf" srcId="{77C4760A-D081-4021-958D-DA9593D688BB}" destId="{4CAA6EE0-EEF6-4D7F-8790-EABB2A34ED5E}" srcOrd="0" destOrd="0" presId="urn:microsoft.com/office/officeart/2008/layout/BubblePictureList"/>
    <dgm:cxn modelId="{8C63EAC1-291E-440F-92ED-F88C41D5FA26}" srcId="{ECF69CF4-4881-403C-98DA-EA5EA80E64D1}" destId="{64E07C99-28A5-4D5D-8F1F-B6FA1E2C763B}" srcOrd="1" destOrd="0" parTransId="{2235A048-AFE7-405A-B7E6-0117AD95C90C}" sibTransId="{77C4760A-D081-4021-958D-DA9593D688BB}"/>
    <dgm:cxn modelId="{BB54DAE5-3127-41AE-B4F0-27D2495D9952}" type="presOf" srcId="{64E07C99-28A5-4D5D-8F1F-B6FA1E2C763B}" destId="{D9EEC885-A657-4C62-AB25-6D386551FBC3}" srcOrd="0" destOrd="0" presId="urn:microsoft.com/office/officeart/2008/layout/BubblePictureList"/>
    <dgm:cxn modelId="{738F0EF2-39F8-48C9-AB40-D394BEADEC01}" type="presOf" srcId="{6A9A3C3D-1599-4A3B-BB8A-54E10F442AB0}" destId="{D5006465-75F8-4304-A2E1-0E90F8427793}" srcOrd="0" destOrd="0" presId="urn:microsoft.com/office/officeart/2008/layout/BubblePictureList"/>
    <dgm:cxn modelId="{7661C3F9-0DE6-462C-87D7-7C06987DF6B3}" srcId="{ECF69CF4-4881-403C-98DA-EA5EA80E64D1}" destId="{DDD1780C-CE2A-4EBB-955F-F966796D54B5}" srcOrd="0" destOrd="0" parTransId="{1748D454-0124-43DA-A150-E046EAE78C97}" sibTransId="{6A9A3C3D-1599-4A3B-BB8A-54E10F442AB0}"/>
    <dgm:cxn modelId="{6C26AC39-A07D-487C-86B9-5D0334543A70}" type="presParOf" srcId="{814BB3B2-56A8-4EA3-84DF-6E06E66225C5}" destId="{6D9EC661-6C89-4EA2-A6DA-AEA4B0463D38}" srcOrd="0" destOrd="0" presId="urn:microsoft.com/office/officeart/2008/layout/BubblePictureList"/>
    <dgm:cxn modelId="{DCA54C64-F1E3-40DB-BB91-1E440A8EF1B2}" type="presParOf" srcId="{814BB3B2-56A8-4EA3-84DF-6E06E66225C5}" destId="{6F74A9FE-0A66-489F-A571-C53BBF3A6E08}" srcOrd="1" destOrd="0" presId="urn:microsoft.com/office/officeart/2008/layout/BubblePictureList"/>
    <dgm:cxn modelId="{D55DF40A-7C7B-4EB6-A227-F86DC126D25A}" type="presParOf" srcId="{6F74A9FE-0A66-489F-A571-C53BBF3A6E08}" destId="{64EEE2F3-C748-4C6F-9937-E5B960C4143E}" srcOrd="0" destOrd="0" presId="urn:microsoft.com/office/officeart/2008/layout/BubblePictureList"/>
    <dgm:cxn modelId="{86477EFD-9507-48EA-AC49-EFE05D7AF37A}" type="presParOf" srcId="{814BB3B2-56A8-4EA3-84DF-6E06E66225C5}" destId="{4681C085-28A6-462E-9ED4-1EB32514B822}" srcOrd="2" destOrd="0" presId="urn:microsoft.com/office/officeart/2008/layout/BubblePictureList"/>
    <dgm:cxn modelId="{0AE3D090-E37D-419C-97D2-C57588ACB36A}" type="presParOf" srcId="{814BB3B2-56A8-4EA3-84DF-6E06E66225C5}" destId="{6059CE60-2FC5-4DD1-89CA-4C920FCA1255}" srcOrd="3" destOrd="0" presId="urn:microsoft.com/office/officeart/2008/layout/BubblePictureList"/>
    <dgm:cxn modelId="{ED6F8B76-50EE-46AD-8490-2586EE6D706D}" type="presParOf" srcId="{6059CE60-2FC5-4DD1-89CA-4C920FCA1255}" destId="{D5006465-75F8-4304-A2E1-0E90F8427793}" srcOrd="0" destOrd="0" presId="urn:microsoft.com/office/officeart/2008/layout/BubblePictureList"/>
    <dgm:cxn modelId="{61699DD1-ED36-4863-9509-40CA3C8900CB}" type="presParOf" srcId="{814BB3B2-56A8-4EA3-84DF-6E06E66225C5}" destId="{D9EEC885-A657-4C62-AB25-6D386551FBC3}" srcOrd="4" destOrd="0" presId="urn:microsoft.com/office/officeart/2008/layout/BubblePictureList"/>
    <dgm:cxn modelId="{801DD623-3CC8-4893-B216-5C3645EE2488}" type="presParOf" srcId="{814BB3B2-56A8-4EA3-84DF-6E06E66225C5}" destId="{6196FDB6-3575-4E29-8A37-5FBD098984CC}" srcOrd="5" destOrd="0" presId="urn:microsoft.com/office/officeart/2008/layout/BubblePictureList"/>
    <dgm:cxn modelId="{EC8F2A38-294D-44E1-B45F-E2C2C8554030}" type="presParOf" srcId="{6196FDB6-3575-4E29-8A37-5FBD098984CC}" destId="{93042F1F-D78D-4E73-A1FF-957791EE7477}" srcOrd="0" destOrd="0" presId="urn:microsoft.com/office/officeart/2008/layout/BubblePictureList"/>
    <dgm:cxn modelId="{1B58209F-24AA-4C5B-8D39-F81CFE651DCD}" type="presParOf" srcId="{814BB3B2-56A8-4EA3-84DF-6E06E66225C5}" destId="{66569DBB-10B2-4FE3-BA8B-87681C365F15}" srcOrd="6" destOrd="0" presId="urn:microsoft.com/office/officeart/2008/layout/BubblePictureList"/>
    <dgm:cxn modelId="{7FD4B161-05E8-4E37-98E4-466AD3E92BE8}" type="presParOf" srcId="{66569DBB-10B2-4FE3-BA8B-87681C365F15}" destId="{4CAA6EE0-EEF6-4D7F-8790-EABB2A34ED5E}" srcOrd="0" destOrd="0" presId="urn:microsoft.com/office/officeart/2008/layout/BubblePictureList"/>
    <dgm:cxn modelId="{59DCF509-BBE3-4CF3-97ED-D83D8E8457B9}" type="presParOf" srcId="{814BB3B2-56A8-4EA3-84DF-6E06E66225C5}" destId="{7839E62E-14A1-48C7-BE98-C19BB0ECBC6F}" srcOrd="7" destOrd="0" presId="urn:microsoft.com/office/officeart/2008/layout/BubblePictureList"/>
    <dgm:cxn modelId="{1A5115B8-4303-4BF0-82AF-29616DB5C3CC}" type="presParOf" srcId="{7839E62E-14A1-48C7-BE98-C19BB0ECBC6F}" destId="{C2ADBBAD-0EC3-4803-9A37-50E76815F138}" srcOrd="0" destOrd="0" presId="urn:microsoft.com/office/officeart/2008/layout/BubblePictureList"/>
    <dgm:cxn modelId="{E509EA17-D56F-4424-B45F-A42997F9D543}" type="presParOf" srcId="{814BB3B2-56A8-4EA3-84DF-6E06E66225C5}" destId="{F33074E4-EBCA-4C0F-98B2-DF202DEB18E3}" srcOrd="8" destOrd="0" presId="urn:microsoft.com/office/officeart/2008/layout/BubblePictureList"/>
    <dgm:cxn modelId="{19DD2607-1713-407C-9584-B4A1A1554CD6}" type="presParOf" srcId="{814BB3B2-56A8-4EA3-84DF-6E06E66225C5}" destId="{2C5DC7C5-0EF5-46B2-B038-F7D133186561}" srcOrd="9" destOrd="0" presId="urn:microsoft.com/office/officeart/2008/layout/BubblePictureList"/>
    <dgm:cxn modelId="{ADCDBC50-E2BB-436C-8458-ECC2D8BE93AA}" type="presParOf" srcId="{814BB3B2-56A8-4EA3-84DF-6E06E66225C5}" destId="{423097B4-56AA-49D6-A8CD-36D74C73A8FA}" srcOrd="10" destOrd="0" presId="urn:microsoft.com/office/officeart/2008/layout/BubblePictureList"/>
    <dgm:cxn modelId="{91E39FE2-4E1A-40DD-A7B9-0FAA7C3E1A3E}" type="presParOf" srcId="{814BB3B2-56A8-4EA3-84DF-6E06E66225C5}" destId="{2F20FC3E-4EF7-43AC-BFA7-03D23A71AB4F}" srcOrd="11" destOrd="0" presId="urn:microsoft.com/office/officeart/2008/layout/BubblePictureList"/>
    <dgm:cxn modelId="{14F80852-A39F-41B8-A47D-16ECA413BE10}" type="presParOf" srcId="{2F20FC3E-4EF7-43AC-BFA7-03D23A71AB4F}" destId="{E9C9383E-113B-4555-B127-52F0F1F0807E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DA2F78-6B61-4CA9-AB7B-00F0E53B7D06}">
      <dsp:nvSpPr>
        <dsp:cNvPr id="0" name=""/>
        <dsp:cNvSpPr/>
      </dsp:nvSpPr>
      <dsp:spPr>
        <a:xfrm>
          <a:off x="1235032" y="3006995"/>
          <a:ext cx="1273022" cy="1273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412B5-897D-4D00-B78D-12F4E75C9D04}">
      <dsp:nvSpPr>
        <dsp:cNvPr id="0" name=""/>
        <dsp:cNvSpPr/>
      </dsp:nvSpPr>
      <dsp:spPr>
        <a:xfrm>
          <a:off x="1230558" y="2605207"/>
          <a:ext cx="377996" cy="377892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77EF4-746B-4421-9EA1-BB10DD58BFAF}">
      <dsp:nvSpPr>
        <dsp:cNvPr id="0" name=""/>
        <dsp:cNvSpPr/>
      </dsp:nvSpPr>
      <dsp:spPr>
        <a:xfrm>
          <a:off x="1283910" y="3055983"/>
          <a:ext cx="1175264" cy="117510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5000" b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37836-F769-43FA-8ABE-EA7AA244E57F}">
      <dsp:nvSpPr>
        <dsp:cNvPr id="0" name=""/>
        <dsp:cNvSpPr/>
      </dsp:nvSpPr>
      <dsp:spPr>
        <a:xfrm>
          <a:off x="2509040" y="3506271"/>
          <a:ext cx="897230" cy="897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FAC61-A3A7-45AC-AC28-0BA84249EBF3}">
      <dsp:nvSpPr>
        <dsp:cNvPr id="0" name=""/>
        <dsp:cNvSpPr/>
      </dsp:nvSpPr>
      <dsp:spPr>
        <a:xfrm>
          <a:off x="2561734" y="3559174"/>
          <a:ext cx="791846" cy="791737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7AB6D-3ED5-4D28-B244-B540ADC39D25}">
      <dsp:nvSpPr>
        <dsp:cNvPr id="0" name=""/>
        <dsp:cNvSpPr/>
      </dsp:nvSpPr>
      <dsp:spPr>
        <a:xfrm>
          <a:off x="2296146" y="2209271"/>
          <a:ext cx="1243518" cy="12432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B726F-7B88-499A-914E-8C3DB98A4BFA}">
      <dsp:nvSpPr>
        <dsp:cNvPr id="0" name=""/>
        <dsp:cNvSpPr/>
      </dsp:nvSpPr>
      <dsp:spPr>
        <a:xfrm>
          <a:off x="3402510" y="1564988"/>
          <a:ext cx="279695" cy="27990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428EF-B153-4CD9-A37A-4361439FBF02}">
      <dsp:nvSpPr>
        <dsp:cNvPr id="0" name=""/>
        <dsp:cNvSpPr/>
      </dsp:nvSpPr>
      <dsp:spPr>
        <a:xfrm>
          <a:off x="3669319" y="1290591"/>
          <a:ext cx="140119" cy="139773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BE652-A18C-4D62-B424-4B8F6558BAD4}">
      <dsp:nvSpPr>
        <dsp:cNvPr id="0" name=""/>
        <dsp:cNvSpPr/>
      </dsp:nvSpPr>
      <dsp:spPr>
        <a:xfrm>
          <a:off x="2361764" y="2274901"/>
          <a:ext cx="1112288" cy="1111655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DFCF8-C1A1-452F-AB38-301F31ADD3DD}">
      <dsp:nvSpPr>
        <dsp:cNvPr id="0" name=""/>
        <dsp:cNvSpPr/>
      </dsp:nvSpPr>
      <dsp:spPr>
        <a:xfrm>
          <a:off x="1557708" y="1742879"/>
          <a:ext cx="862787" cy="8623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72BC4-C101-4AF4-9BBD-326E6751EC22}">
      <dsp:nvSpPr>
        <dsp:cNvPr id="0" name=""/>
        <dsp:cNvSpPr/>
      </dsp:nvSpPr>
      <dsp:spPr>
        <a:xfrm>
          <a:off x="3427866" y="4118642"/>
          <a:ext cx="209635" cy="210020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CC2BE-9BA5-4999-B8F5-35D2D0C70A61}">
      <dsp:nvSpPr>
        <dsp:cNvPr id="0" name=""/>
        <dsp:cNvSpPr/>
      </dsp:nvSpPr>
      <dsp:spPr>
        <a:xfrm>
          <a:off x="1608553" y="1793287"/>
          <a:ext cx="761098" cy="761153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0CE36B-2138-4B28-B507-78C9D76A8CC2}">
      <dsp:nvSpPr>
        <dsp:cNvPr id="0" name=""/>
        <dsp:cNvSpPr/>
      </dsp:nvSpPr>
      <dsp:spPr>
        <a:xfrm>
          <a:off x="2412635" y="1193603"/>
          <a:ext cx="904359" cy="904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0D4FC-05B4-49E9-AAA4-C7F5D4687E2E}">
      <dsp:nvSpPr>
        <dsp:cNvPr id="0" name=""/>
        <dsp:cNvSpPr/>
      </dsp:nvSpPr>
      <dsp:spPr>
        <a:xfrm>
          <a:off x="2465724" y="1247013"/>
          <a:ext cx="798172" cy="797670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4D020-A994-496F-9A96-9EBDBE6BA3B0}">
      <dsp:nvSpPr>
        <dsp:cNvPr id="0" name=""/>
        <dsp:cNvSpPr/>
      </dsp:nvSpPr>
      <dsp:spPr>
        <a:xfrm>
          <a:off x="0" y="2679461"/>
          <a:ext cx="1888895" cy="594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" numCol="1" spcCol="1270" anchor="b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0" y="2679461"/>
        <a:ext cx="1888895" cy="594396"/>
      </dsp:txXfrm>
    </dsp:sp>
    <dsp:sp modelId="{4D3E7DDC-9456-4246-B12B-757EC012C6A5}">
      <dsp:nvSpPr>
        <dsp:cNvPr id="0" name=""/>
        <dsp:cNvSpPr/>
      </dsp:nvSpPr>
      <dsp:spPr>
        <a:xfrm>
          <a:off x="3441338" y="3613564"/>
          <a:ext cx="1888895" cy="587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</a:t>
          </a:r>
        </a:p>
      </dsp:txBody>
      <dsp:txXfrm>
        <a:off x="3441338" y="3613564"/>
        <a:ext cx="1888895" cy="587551"/>
      </dsp:txXfrm>
    </dsp:sp>
    <dsp:sp modelId="{07C2096B-8069-4E4A-9F52-052B18CC21D0}">
      <dsp:nvSpPr>
        <dsp:cNvPr id="0" name=""/>
        <dsp:cNvSpPr/>
      </dsp:nvSpPr>
      <dsp:spPr>
        <a:xfrm>
          <a:off x="3357433" y="2679461"/>
          <a:ext cx="1888895" cy="763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</a:t>
          </a:r>
        </a:p>
      </dsp:txBody>
      <dsp:txXfrm>
        <a:off x="3357433" y="2679461"/>
        <a:ext cx="1888895" cy="763709"/>
      </dsp:txXfrm>
    </dsp:sp>
    <dsp:sp modelId="{78528C7D-A6EA-4F7C-A17E-1DBD628E4085}">
      <dsp:nvSpPr>
        <dsp:cNvPr id="0" name=""/>
        <dsp:cNvSpPr/>
      </dsp:nvSpPr>
      <dsp:spPr>
        <a:xfrm>
          <a:off x="3192331" y="1909627"/>
          <a:ext cx="1888895" cy="528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</a:t>
          </a:r>
        </a:p>
      </dsp:txBody>
      <dsp:txXfrm>
        <a:off x="3192331" y="1909627"/>
        <a:ext cx="1888895" cy="528472"/>
      </dsp:txXfrm>
    </dsp:sp>
    <dsp:sp modelId="{34ADBC7A-E4A0-4D06-94C8-5AB1D4729F2B}">
      <dsp:nvSpPr>
        <dsp:cNvPr id="0" name=""/>
        <dsp:cNvSpPr/>
      </dsp:nvSpPr>
      <dsp:spPr>
        <a:xfrm>
          <a:off x="3542086" y="1347653"/>
          <a:ext cx="1888895" cy="489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</a:t>
          </a:r>
        </a:p>
      </dsp:txBody>
      <dsp:txXfrm>
        <a:off x="3542086" y="1347653"/>
        <a:ext cx="1888895" cy="4895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EE2F3-C748-4C6F-9937-E5B960C4143E}">
      <dsp:nvSpPr>
        <dsp:cNvPr id="0" name=""/>
        <dsp:cNvSpPr/>
      </dsp:nvSpPr>
      <dsp:spPr>
        <a:xfrm>
          <a:off x="1286187" y="2635807"/>
          <a:ext cx="1300309" cy="13005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1C085-28A6-462E-9ED4-1EB32514B822}">
      <dsp:nvSpPr>
        <dsp:cNvPr id="0" name=""/>
        <dsp:cNvSpPr/>
      </dsp:nvSpPr>
      <dsp:spPr>
        <a:xfrm>
          <a:off x="1936850" y="2087082"/>
          <a:ext cx="386182" cy="385934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06465-75F8-4304-A2E1-0E90F8427793}">
      <dsp:nvSpPr>
        <dsp:cNvPr id="0" name=""/>
        <dsp:cNvSpPr/>
      </dsp:nvSpPr>
      <dsp:spPr>
        <a:xfrm>
          <a:off x="1336157" y="2685714"/>
          <a:ext cx="1200912" cy="120070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42F1F-D78D-4E73-A1FF-957791EE7477}">
      <dsp:nvSpPr>
        <dsp:cNvPr id="0" name=""/>
        <dsp:cNvSpPr/>
      </dsp:nvSpPr>
      <dsp:spPr>
        <a:xfrm>
          <a:off x="2626771" y="2827333"/>
          <a:ext cx="1143877" cy="11435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A6EE0-EEF6-4D7F-8790-EABB2A34ED5E}">
      <dsp:nvSpPr>
        <dsp:cNvPr id="0" name=""/>
        <dsp:cNvSpPr/>
      </dsp:nvSpPr>
      <dsp:spPr>
        <a:xfrm>
          <a:off x="2694329" y="2894813"/>
          <a:ext cx="1008766" cy="1008856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ADBBAD-0EC3-4803-9A37-50E76815F138}">
      <dsp:nvSpPr>
        <dsp:cNvPr id="0" name=""/>
        <dsp:cNvSpPr/>
      </dsp:nvSpPr>
      <dsp:spPr>
        <a:xfrm>
          <a:off x="2414860" y="1921071"/>
          <a:ext cx="872304" cy="8725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5DC7C5-0EF5-46B2-B038-F7D133186561}">
      <dsp:nvSpPr>
        <dsp:cNvPr id="0" name=""/>
        <dsp:cNvSpPr/>
      </dsp:nvSpPr>
      <dsp:spPr>
        <a:xfrm>
          <a:off x="3144316" y="1706764"/>
          <a:ext cx="285698" cy="285894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097B4-56AA-49D6-A8CD-36D74C73A8FA}">
      <dsp:nvSpPr>
        <dsp:cNvPr id="0" name=""/>
        <dsp:cNvSpPr/>
      </dsp:nvSpPr>
      <dsp:spPr>
        <a:xfrm>
          <a:off x="3672953" y="3878748"/>
          <a:ext cx="214545" cy="21430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9383E-113B-4555-B127-52F0F1F0807E}">
      <dsp:nvSpPr>
        <dsp:cNvPr id="0" name=""/>
        <dsp:cNvSpPr/>
      </dsp:nvSpPr>
      <dsp:spPr>
        <a:xfrm>
          <a:off x="2461028" y="1967140"/>
          <a:ext cx="780511" cy="780450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9EC661-6C89-4EA2-A6DA-AEA4B0463D38}">
      <dsp:nvSpPr>
        <dsp:cNvPr id="0" name=""/>
        <dsp:cNvSpPr/>
      </dsp:nvSpPr>
      <dsp:spPr>
        <a:xfrm>
          <a:off x="0" y="1967140"/>
          <a:ext cx="1929824" cy="626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" numCol="1" spcCol="1270" anchor="b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 </a:t>
          </a:r>
        </a:p>
      </dsp:txBody>
      <dsp:txXfrm>
        <a:off x="0" y="1967140"/>
        <a:ext cx="1929824" cy="626663"/>
      </dsp:txXfrm>
    </dsp:sp>
    <dsp:sp modelId="{D9EEC885-A657-4C62-AB25-6D386551FBC3}">
      <dsp:nvSpPr>
        <dsp:cNvPr id="0" name=""/>
        <dsp:cNvSpPr/>
      </dsp:nvSpPr>
      <dsp:spPr>
        <a:xfrm>
          <a:off x="3501711" y="2921701"/>
          <a:ext cx="1929824" cy="600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 </a:t>
          </a:r>
        </a:p>
      </dsp:txBody>
      <dsp:txXfrm>
        <a:off x="3501711" y="2921701"/>
        <a:ext cx="1929824" cy="600242"/>
      </dsp:txXfrm>
    </dsp:sp>
    <dsp:sp modelId="{F33074E4-EBCA-4C0F-98B2-DF202DEB18E3}">
      <dsp:nvSpPr>
        <dsp:cNvPr id="0" name=""/>
        <dsp:cNvSpPr/>
      </dsp:nvSpPr>
      <dsp:spPr>
        <a:xfrm>
          <a:off x="3430558" y="1967140"/>
          <a:ext cx="1929824" cy="780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 </a:t>
          </a:r>
        </a:p>
      </dsp:txBody>
      <dsp:txXfrm>
        <a:off x="3430558" y="1967140"/>
        <a:ext cx="1929824" cy="7804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EE2F3-C748-4C6F-9937-E5B960C4143E}">
      <dsp:nvSpPr>
        <dsp:cNvPr id="0" name=""/>
        <dsp:cNvSpPr/>
      </dsp:nvSpPr>
      <dsp:spPr>
        <a:xfrm>
          <a:off x="2537948" y="2421274"/>
          <a:ext cx="865100" cy="8652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1C085-28A6-462E-9ED4-1EB32514B822}">
      <dsp:nvSpPr>
        <dsp:cNvPr id="0" name=""/>
        <dsp:cNvSpPr/>
      </dsp:nvSpPr>
      <dsp:spPr>
        <a:xfrm>
          <a:off x="3240359" y="2099516"/>
          <a:ext cx="323062" cy="322855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06465-75F8-4304-A2E1-0E90F8427793}">
      <dsp:nvSpPr>
        <dsp:cNvPr id="0" name=""/>
        <dsp:cNvSpPr/>
      </dsp:nvSpPr>
      <dsp:spPr>
        <a:xfrm>
          <a:off x="2571241" y="2454486"/>
          <a:ext cx="798971" cy="79883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42F1F-D78D-4E73-A1FF-957791EE7477}">
      <dsp:nvSpPr>
        <dsp:cNvPr id="0" name=""/>
        <dsp:cNvSpPr/>
      </dsp:nvSpPr>
      <dsp:spPr>
        <a:xfrm>
          <a:off x="1059120" y="3233456"/>
          <a:ext cx="831980" cy="8317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A6EE0-EEF6-4D7F-8790-EABB2A34ED5E}">
      <dsp:nvSpPr>
        <dsp:cNvPr id="0" name=""/>
        <dsp:cNvSpPr/>
      </dsp:nvSpPr>
      <dsp:spPr>
        <a:xfrm>
          <a:off x="1108255" y="3282552"/>
          <a:ext cx="733710" cy="733775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ADBBAD-0EC3-4803-9A37-50E76815F138}">
      <dsp:nvSpPr>
        <dsp:cNvPr id="0" name=""/>
        <dsp:cNvSpPr/>
      </dsp:nvSpPr>
      <dsp:spPr>
        <a:xfrm>
          <a:off x="2463751" y="1586384"/>
          <a:ext cx="729730" cy="7299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5DC7C5-0EF5-46B2-B038-F7D133186561}">
      <dsp:nvSpPr>
        <dsp:cNvPr id="0" name=""/>
        <dsp:cNvSpPr/>
      </dsp:nvSpPr>
      <dsp:spPr>
        <a:xfrm>
          <a:off x="2360113" y="2262585"/>
          <a:ext cx="239002" cy="23916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097B4-56AA-49D6-A8CD-36D74C73A8FA}">
      <dsp:nvSpPr>
        <dsp:cNvPr id="0" name=""/>
        <dsp:cNvSpPr/>
      </dsp:nvSpPr>
      <dsp:spPr>
        <a:xfrm>
          <a:off x="3072626" y="3300464"/>
          <a:ext cx="179479" cy="179280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9383E-113B-4555-B127-52F0F1F0807E}">
      <dsp:nvSpPr>
        <dsp:cNvPr id="0" name=""/>
        <dsp:cNvSpPr/>
      </dsp:nvSpPr>
      <dsp:spPr>
        <a:xfrm>
          <a:off x="2502373" y="1624924"/>
          <a:ext cx="652940" cy="652889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9EC661-6C89-4EA2-A6DA-AEA4B0463D38}">
      <dsp:nvSpPr>
        <dsp:cNvPr id="0" name=""/>
        <dsp:cNvSpPr/>
      </dsp:nvSpPr>
      <dsp:spPr>
        <a:xfrm>
          <a:off x="0" y="1701299"/>
          <a:ext cx="1614403" cy="524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" numCol="1" spcCol="1270" anchor="b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 </a:t>
          </a:r>
        </a:p>
      </dsp:txBody>
      <dsp:txXfrm>
        <a:off x="0" y="1701299"/>
        <a:ext cx="1614403" cy="524238"/>
      </dsp:txXfrm>
    </dsp:sp>
    <dsp:sp modelId="{D9EEC885-A657-4C62-AB25-6D386551FBC3}">
      <dsp:nvSpPr>
        <dsp:cNvPr id="0" name=""/>
        <dsp:cNvSpPr/>
      </dsp:nvSpPr>
      <dsp:spPr>
        <a:xfrm>
          <a:off x="2929373" y="2499841"/>
          <a:ext cx="1614403" cy="502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 </a:t>
          </a:r>
        </a:p>
      </dsp:txBody>
      <dsp:txXfrm>
        <a:off x="2929373" y="2499841"/>
        <a:ext cx="1614403" cy="502135"/>
      </dsp:txXfrm>
    </dsp:sp>
    <dsp:sp modelId="{F33074E4-EBCA-4C0F-98B2-DF202DEB18E3}">
      <dsp:nvSpPr>
        <dsp:cNvPr id="0" name=""/>
        <dsp:cNvSpPr/>
      </dsp:nvSpPr>
      <dsp:spPr>
        <a:xfrm>
          <a:off x="2869849" y="1701299"/>
          <a:ext cx="1614403" cy="652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 </a:t>
          </a:r>
        </a:p>
      </dsp:txBody>
      <dsp:txXfrm>
        <a:off x="2869849" y="1701299"/>
        <a:ext cx="1614403" cy="6528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DA2F78-6B61-4CA9-AB7B-00F0E53B7D06}">
      <dsp:nvSpPr>
        <dsp:cNvPr id="0" name=""/>
        <dsp:cNvSpPr/>
      </dsp:nvSpPr>
      <dsp:spPr>
        <a:xfrm>
          <a:off x="1033172" y="2515516"/>
          <a:ext cx="1064952" cy="10650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412B5-897D-4D00-B78D-12F4E75C9D04}">
      <dsp:nvSpPr>
        <dsp:cNvPr id="0" name=""/>
        <dsp:cNvSpPr/>
      </dsp:nvSpPr>
      <dsp:spPr>
        <a:xfrm>
          <a:off x="1029429" y="2179398"/>
          <a:ext cx="316214" cy="31612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77EF4-746B-4421-9EA1-BB10DD58BFAF}">
      <dsp:nvSpPr>
        <dsp:cNvPr id="0" name=""/>
        <dsp:cNvSpPr/>
      </dsp:nvSpPr>
      <dsp:spPr>
        <a:xfrm>
          <a:off x="1074061" y="2556496"/>
          <a:ext cx="983172" cy="98303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5000" b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37836-F769-43FA-8ABE-EA7AA244E57F}">
      <dsp:nvSpPr>
        <dsp:cNvPr id="0" name=""/>
        <dsp:cNvSpPr/>
      </dsp:nvSpPr>
      <dsp:spPr>
        <a:xfrm>
          <a:off x="2098949" y="2933187"/>
          <a:ext cx="750582" cy="7508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FAC61-A3A7-45AC-AC28-0BA84249EBF3}">
      <dsp:nvSpPr>
        <dsp:cNvPr id="0" name=""/>
        <dsp:cNvSpPr/>
      </dsp:nvSpPr>
      <dsp:spPr>
        <a:xfrm>
          <a:off x="2143030" y="2977443"/>
          <a:ext cx="662422" cy="662331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7AB6D-3ED5-4D28-B244-B540ADC39D25}">
      <dsp:nvSpPr>
        <dsp:cNvPr id="0" name=""/>
        <dsp:cNvSpPr/>
      </dsp:nvSpPr>
      <dsp:spPr>
        <a:xfrm>
          <a:off x="1920852" y="1848176"/>
          <a:ext cx="1040270" cy="10400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B726F-7B88-499A-914E-8C3DB98A4BFA}">
      <dsp:nvSpPr>
        <dsp:cNvPr id="0" name=""/>
        <dsp:cNvSpPr/>
      </dsp:nvSpPr>
      <dsp:spPr>
        <a:xfrm>
          <a:off x="2846385" y="1309198"/>
          <a:ext cx="233980" cy="23415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428EF-B153-4CD9-A37A-4361439FBF02}">
      <dsp:nvSpPr>
        <dsp:cNvPr id="0" name=""/>
        <dsp:cNvSpPr/>
      </dsp:nvSpPr>
      <dsp:spPr>
        <a:xfrm>
          <a:off x="3069585" y="1079650"/>
          <a:ext cx="117217" cy="11692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BE652-A18C-4D62-B424-4B8F6558BAD4}">
      <dsp:nvSpPr>
        <dsp:cNvPr id="0" name=""/>
        <dsp:cNvSpPr/>
      </dsp:nvSpPr>
      <dsp:spPr>
        <a:xfrm>
          <a:off x="1975744" y="1903079"/>
          <a:ext cx="930490" cy="929960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DFCF8-C1A1-452F-AB38-301F31ADD3DD}">
      <dsp:nvSpPr>
        <dsp:cNvPr id="0" name=""/>
        <dsp:cNvSpPr/>
      </dsp:nvSpPr>
      <dsp:spPr>
        <a:xfrm>
          <a:off x="1303108" y="1458013"/>
          <a:ext cx="721768" cy="7213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72BC4-C101-4AF4-9BBD-326E6751EC22}">
      <dsp:nvSpPr>
        <dsp:cNvPr id="0" name=""/>
        <dsp:cNvSpPr/>
      </dsp:nvSpPr>
      <dsp:spPr>
        <a:xfrm>
          <a:off x="2867597" y="3445469"/>
          <a:ext cx="175371" cy="175693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CC2BE-9BA5-4999-B8F5-35D2D0C70A61}">
      <dsp:nvSpPr>
        <dsp:cNvPr id="0" name=""/>
        <dsp:cNvSpPr/>
      </dsp:nvSpPr>
      <dsp:spPr>
        <a:xfrm>
          <a:off x="1345642" y="1500182"/>
          <a:ext cx="636700" cy="636746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0CE36B-2138-4B28-B507-78C9D76A8CC2}">
      <dsp:nvSpPr>
        <dsp:cNvPr id="0" name=""/>
        <dsp:cNvSpPr/>
      </dsp:nvSpPr>
      <dsp:spPr>
        <a:xfrm>
          <a:off x="2018301" y="998514"/>
          <a:ext cx="756545" cy="756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0D4FC-05B4-49E9-AAA4-C7F5D4687E2E}">
      <dsp:nvSpPr>
        <dsp:cNvPr id="0" name=""/>
        <dsp:cNvSpPr/>
      </dsp:nvSpPr>
      <dsp:spPr>
        <a:xfrm>
          <a:off x="2062713" y="1043194"/>
          <a:ext cx="667714" cy="667294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4D020-A994-496F-9A96-9EBDBE6BA3B0}">
      <dsp:nvSpPr>
        <dsp:cNvPr id="0" name=""/>
        <dsp:cNvSpPr/>
      </dsp:nvSpPr>
      <dsp:spPr>
        <a:xfrm>
          <a:off x="0" y="2241515"/>
          <a:ext cx="1580164" cy="497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" numCol="1" spcCol="1270" anchor="b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0" y="2241515"/>
        <a:ext cx="1580164" cy="497245"/>
      </dsp:txXfrm>
    </dsp:sp>
    <dsp:sp modelId="{4D3E7DDC-9456-4246-B12B-757EC012C6A5}">
      <dsp:nvSpPr>
        <dsp:cNvPr id="0" name=""/>
        <dsp:cNvSpPr/>
      </dsp:nvSpPr>
      <dsp:spPr>
        <a:xfrm>
          <a:off x="2878867" y="3022943"/>
          <a:ext cx="1580164" cy="491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</a:t>
          </a:r>
        </a:p>
      </dsp:txBody>
      <dsp:txXfrm>
        <a:off x="2878867" y="3022943"/>
        <a:ext cx="1580164" cy="491519"/>
      </dsp:txXfrm>
    </dsp:sp>
    <dsp:sp modelId="{07C2096B-8069-4E4A-9F52-052B18CC21D0}">
      <dsp:nvSpPr>
        <dsp:cNvPr id="0" name=""/>
        <dsp:cNvSpPr/>
      </dsp:nvSpPr>
      <dsp:spPr>
        <a:xfrm>
          <a:off x="2808676" y="2241515"/>
          <a:ext cx="1580164" cy="638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</a:t>
          </a:r>
        </a:p>
      </dsp:txBody>
      <dsp:txXfrm>
        <a:off x="2808676" y="2241515"/>
        <a:ext cx="1580164" cy="638884"/>
      </dsp:txXfrm>
    </dsp:sp>
    <dsp:sp modelId="{78528C7D-A6EA-4F7C-A17E-1DBD628E4085}">
      <dsp:nvSpPr>
        <dsp:cNvPr id="0" name=""/>
        <dsp:cNvSpPr/>
      </dsp:nvSpPr>
      <dsp:spPr>
        <a:xfrm>
          <a:off x="2670559" y="1597508"/>
          <a:ext cx="1580164" cy="442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</a:t>
          </a:r>
        </a:p>
      </dsp:txBody>
      <dsp:txXfrm>
        <a:off x="2670559" y="1597508"/>
        <a:ext cx="1580164" cy="442096"/>
      </dsp:txXfrm>
    </dsp:sp>
    <dsp:sp modelId="{34ADBC7A-E4A0-4D06-94C8-5AB1D4729F2B}">
      <dsp:nvSpPr>
        <dsp:cNvPr id="0" name=""/>
        <dsp:cNvSpPr/>
      </dsp:nvSpPr>
      <dsp:spPr>
        <a:xfrm>
          <a:off x="2963148" y="1127385"/>
          <a:ext cx="1580164" cy="409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</a:t>
          </a:r>
        </a:p>
      </dsp:txBody>
      <dsp:txXfrm>
        <a:off x="2963148" y="1127385"/>
        <a:ext cx="1580164" cy="4095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DA2F78-6B61-4CA9-AB7B-00F0E53B7D06}">
      <dsp:nvSpPr>
        <dsp:cNvPr id="0" name=""/>
        <dsp:cNvSpPr/>
      </dsp:nvSpPr>
      <dsp:spPr>
        <a:xfrm>
          <a:off x="1235032" y="3006995"/>
          <a:ext cx="1273022" cy="1273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412B5-897D-4D00-B78D-12F4E75C9D04}">
      <dsp:nvSpPr>
        <dsp:cNvPr id="0" name=""/>
        <dsp:cNvSpPr/>
      </dsp:nvSpPr>
      <dsp:spPr>
        <a:xfrm>
          <a:off x="1230558" y="2605207"/>
          <a:ext cx="377996" cy="377892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77EF4-746B-4421-9EA1-BB10DD58BFAF}">
      <dsp:nvSpPr>
        <dsp:cNvPr id="0" name=""/>
        <dsp:cNvSpPr/>
      </dsp:nvSpPr>
      <dsp:spPr>
        <a:xfrm>
          <a:off x="1283910" y="3055983"/>
          <a:ext cx="1175264" cy="117510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5000" b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37836-F769-43FA-8ABE-EA7AA244E57F}">
      <dsp:nvSpPr>
        <dsp:cNvPr id="0" name=""/>
        <dsp:cNvSpPr/>
      </dsp:nvSpPr>
      <dsp:spPr>
        <a:xfrm>
          <a:off x="2509040" y="3506271"/>
          <a:ext cx="897230" cy="897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FAC61-A3A7-45AC-AC28-0BA84249EBF3}">
      <dsp:nvSpPr>
        <dsp:cNvPr id="0" name=""/>
        <dsp:cNvSpPr/>
      </dsp:nvSpPr>
      <dsp:spPr>
        <a:xfrm>
          <a:off x="2561734" y="3559174"/>
          <a:ext cx="791846" cy="791737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7AB6D-3ED5-4D28-B244-B540ADC39D25}">
      <dsp:nvSpPr>
        <dsp:cNvPr id="0" name=""/>
        <dsp:cNvSpPr/>
      </dsp:nvSpPr>
      <dsp:spPr>
        <a:xfrm>
          <a:off x="2296146" y="2209271"/>
          <a:ext cx="1243518" cy="12432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B726F-7B88-499A-914E-8C3DB98A4BFA}">
      <dsp:nvSpPr>
        <dsp:cNvPr id="0" name=""/>
        <dsp:cNvSpPr/>
      </dsp:nvSpPr>
      <dsp:spPr>
        <a:xfrm>
          <a:off x="3402510" y="1564988"/>
          <a:ext cx="279695" cy="27990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428EF-B153-4CD9-A37A-4361439FBF02}">
      <dsp:nvSpPr>
        <dsp:cNvPr id="0" name=""/>
        <dsp:cNvSpPr/>
      </dsp:nvSpPr>
      <dsp:spPr>
        <a:xfrm>
          <a:off x="3669319" y="1290591"/>
          <a:ext cx="140119" cy="139773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BE652-A18C-4D62-B424-4B8F6558BAD4}">
      <dsp:nvSpPr>
        <dsp:cNvPr id="0" name=""/>
        <dsp:cNvSpPr/>
      </dsp:nvSpPr>
      <dsp:spPr>
        <a:xfrm>
          <a:off x="2361764" y="2274901"/>
          <a:ext cx="1112288" cy="1111655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DFCF8-C1A1-452F-AB38-301F31ADD3DD}">
      <dsp:nvSpPr>
        <dsp:cNvPr id="0" name=""/>
        <dsp:cNvSpPr/>
      </dsp:nvSpPr>
      <dsp:spPr>
        <a:xfrm>
          <a:off x="1557708" y="1742879"/>
          <a:ext cx="862787" cy="8623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72BC4-C101-4AF4-9BBD-326E6751EC22}">
      <dsp:nvSpPr>
        <dsp:cNvPr id="0" name=""/>
        <dsp:cNvSpPr/>
      </dsp:nvSpPr>
      <dsp:spPr>
        <a:xfrm>
          <a:off x="3427866" y="4118642"/>
          <a:ext cx="209635" cy="210020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CC2BE-9BA5-4999-B8F5-35D2D0C70A61}">
      <dsp:nvSpPr>
        <dsp:cNvPr id="0" name=""/>
        <dsp:cNvSpPr/>
      </dsp:nvSpPr>
      <dsp:spPr>
        <a:xfrm>
          <a:off x="1608553" y="1793287"/>
          <a:ext cx="761098" cy="761153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0CE36B-2138-4B28-B507-78C9D76A8CC2}">
      <dsp:nvSpPr>
        <dsp:cNvPr id="0" name=""/>
        <dsp:cNvSpPr/>
      </dsp:nvSpPr>
      <dsp:spPr>
        <a:xfrm>
          <a:off x="2412635" y="1193603"/>
          <a:ext cx="904359" cy="904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0D4FC-05B4-49E9-AAA4-C7F5D4687E2E}">
      <dsp:nvSpPr>
        <dsp:cNvPr id="0" name=""/>
        <dsp:cNvSpPr/>
      </dsp:nvSpPr>
      <dsp:spPr>
        <a:xfrm>
          <a:off x="2465724" y="1247013"/>
          <a:ext cx="798172" cy="797670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4D020-A994-496F-9A96-9EBDBE6BA3B0}">
      <dsp:nvSpPr>
        <dsp:cNvPr id="0" name=""/>
        <dsp:cNvSpPr/>
      </dsp:nvSpPr>
      <dsp:spPr>
        <a:xfrm>
          <a:off x="0" y="2679461"/>
          <a:ext cx="1888895" cy="594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" numCol="1" spcCol="1270" anchor="b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0" y="2679461"/>
        <a:ext cx="1888895" cy="594396"/>
      </dsp:txXfrm>
    </dsp:sp>
    <dsp:sp modelId="{4D3E7DDC-9456-4246-B12B-757EC012C6A5}">
      <dsp:nvSpPr>
        <dsp:cNvPr id="0" name=""/>
        <dsp:cNvSpPr/>
      </dsp:nvSpPr>
      <dsp:spPr>
        <a:xfrm>
          <a:off x="3441338" y="3613564"/>
          <a:ext cx="1888895" cy="587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</a:t>
          </a:r>
        </a:p>
      </dsp:txBody>
      <dsp:txXfrm>
        <a:off x="3441338" y="3613564"/>
        <a:ext cx="1888895" cy="587551"/>
      </dsp:txXfrm>
    </dsp:sp>
    <dsp:sp modelId="{07C2096B-8069-4E4A-9F52-052B18CC21D0}">
      <dsp:nvSpPr>
        <dsp:cNvPr id="0" name=""/>
        <dsp:cNvSpPr/>
      </dsp:nvSpPr>
      <dsp:spPr>
        <a:xfrm>
          <a:off x="3357433" y="2679461"/>
          <a:ext cx="1888895" cy="763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</a:t>
          </a:r>
        </a:p>
      </dsp:txBody>
      <dsp:txXfrm>
        <a:off x="3357433" y="2679461"/>
        <a:ext cx="1888895" cy="763709"/>
      </dsp:txXfrm>
    </dsp:sp>
    <dsp:sp modelId="{78528C7D-A6EA-4F7C-A17E-1DBD628E4085}">
      <dsp:nvSpPr>
        <dsp:cNvPr id="0" name=""/>
        <dsp:cNvSpPr/>
      </dsp:nvSpPr>
      <dsp:spPr>
        <a:xfrm>
          <a:off x="3192331" y="1909627"/>
          <a:ext cx="1888895" cy="528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</a:t>
          </a:r>
        </a:p>
      </dsp:txBody>
      <dsp:txXfrm>
        <a:off x="3192331" y="1909627"/>
        <a:ext cx="1888895" cy="528472"/>
      </dsp:txXfrm>
    </dsp:sp>
    <dsp:sp modelId="{34ADBC7A-E4A0-4D06-94C8-5AB1D4729F2B}">
      <dsp:nvSpPr>
        <dsp:cNvPr id="0" name=""/>
        <dsp:cNvSpPr/>
      </dsp:nvSpPr>
      <dsp:spPr>
        <a:xfrm>
          <a:off x="3542086" y="1347653"/>
          <a:ext cx="1888895" cy="489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</a:t>
          </a:r>
        </a:p>
      </dsp:txBody>
      <dsp:txXfrm>
        <a:off x="3542086" y="1347653"/>
        <a:ext cx="1888895" cy="4895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EE2F3-C748-4C6F-9937-E5B960C4143E}">
      <dsp:nvSpPr>
        <dsp:cNvPr id="0" name=""/>
        <dsp:cNvSpPr/>
      </dsp:nvSpPr>
      <dsp:spPr>
        <a:xfrm>
          <a:off x="1286187" y="2635807"/>
          <a:ext cx="1300309" cy="13005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1C085-28A6-462E-9ED4-1EB32514B822}">
      <dsp:nvSpPr>
        <dsp:cNvPr id="0" name=""/>
        <dsp:cNvSpPr/>
      </dsp:nvSpPr>
      <dsp:spPr>
        <a:xfrm>
          <a:off x="1936850" y="2087082"/>
          <a:ext cx="386182" cy="385934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06465-75F8-4304-A2E1-0E90F8427793}">
      <dsp:nvSpPr>
        <dsp:cNvPr id="0" name=""/>
        <dsp:cNvSpPr/>
      </dsp:nvSpPr>
      <dsp:spPr>
        <a:xfrm>
          <a:off x="1336157" y="2685714"/>
          <a:ext cx="1200912" cy="120070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42F1F-D78D-4E73-A1FF-957791EE7477}">
      <dsp:nvSpPr>
        <dsp:cNvPr id="0" name=""/>
        <dsp:cNvSpPr/>
      </dsp:nvSpPr>
      <dsp:spPr>
        <a:xfrm>
          <a:off x="2626771" y="2827333"/>
          <a:ext cx="1143877" cy="11435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A6EE0-EEF6-4D7F-8790-EABB2A34ED5E}">
      <dsp:nvSpPr>
        <dsp:cNvPr id="0" name=""/>
        <dsp:cNvSpPr/>
      </dsp:nvSpPr>
      <dsp:spPr>
        <a:xfrm>
          <a:off x="2694329" y="2894813"/>
          <a:ext cx="1008766" cy="1008856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ADBBAD-0EC3-4803-9A37-50E76815F138}">
      <dsp:nvSpPr>
        <dsp:cNvPr id="0" name=""/>
        <dsp:cNvSpPr/>
      </dsp:nvSpPr>
      <dsp:spPr>
        <a:xfrm>
          <a:off x="2414860" y="1921071"/>
          <a:ext cx="872304" cy="8725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5DC7C5-0EF5-46B2-B038-F7D133186561}">
      <dsp:nvSpPr>
        <dsp:cNvPr id="0" name=""/>
        <dsp:cNvSpPr/>
      </dsp:nvSpPr>
      <dsp:spPr>
        <a:xfrm>
          <a:off x="3144316" y="1706764"/>
          <a:ext cx="285698" cy="285894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097B4-56AA-49D6-A8CD-36D74C73A8FA}">
      <dsp:nvSpPr>
        <dsp:cNvPr id="0" name=""/>
        <dsp:cNvSpPr/>
      </dsp:nvSpPr>
      <dsp:spPr>
        <a:xfrm>
          <a:off x="3672953" y="3878748"/>
          <a:ext cx="214545" cy="21430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9383E-113B-4555-B127-52F0F1F0807E}">
      <dsp:nvSpPr>
        <dsp:cNvPr id="0" name=""/>
        <dsp:cNvSpPr/>
      </dsp:nvSpPr>
      <dsp:spPr>
        <a:xfrm>
          <a:off x="2461028" y="1967140"/>
          <a:ext cx="780511" cy="780450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9EC661-6C89-4EA2-A6DA-AEA4B0463D38}">
      <dsp:nvSpPr>
        <dsp:cNvPr id="0" name=""/>
        <dsp:cNvSpPr/>
      </dsp:nvSpPr>
      <dsp:spPr>
        <a:xfrm>
          <a:off x="0" y="1967140"/>
          <a:ext cx="1929824" cy="626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" numCol="1" spcCol="1270" anchor="b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 </a:t>
          </a:r>
        </a:p>
      </dsp:txBody>
      <dsp:txXfrm>
        <a:off x="0" y="1967140"/>
        <a:ext cx="1929824" cy="626663"/>
      </dsp:txXfrm>
    </dsp:sp>
    <dsp:sp modelId="{D9EEC885-A657-4C62-AB25-6D386551FBC3}">
      <dsp:nvSpPr>
        <dsp:cNvPr id="0" name=""/>
        <dsp:cNvSpPr/>
      </dsp:nvSpPr>
      <dsp:spPr>
        <a:xfrm>
          <a:off x="3501711" y="2921701"/>
          <a:ext cx="1929824" cy="600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 </a:t>
          </a:r>
        </a:p>
      </dsp:txBody>
      <dsp:txXfrm>
        <a:off x="3501711" y="2921701"/>
        <a:ext cx="1929824" cy="600242"/>
      </dsp:txXfrm>
    </dsp:sp>
    <dsp:sp modelId="{F33074E4-EBCA-4C0F-98B2-DF202DEB18E3}">
      <dsp:nvSpPr>
        <dsp:cNvPr id="0" name=""/>
        <dsp:cNvSpPr/>
      </dsp:nvSpPr>
      <dsp:spPr>
        <a:xfrm>
          <a:off x="3430558" y="1967140"/>
          <a:ext cx="1929824" cy="780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 </a:t>
          </a:r>
        </a:p>
      </dsp:txBody>
      <dsp:txXfrm>
        <a:off x="3430558" y="1967140"/>
        <a:ext cx="1929824" cy="780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l-GR"/>
              <a:t>Στυλ κύριου τίτλου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l-GR"/>
              <a:t>Στυλ κύριου υπότιτλου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8299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344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l-GR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35536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95768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l-GR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664C608-40B1-4030-A28D-5B74BC98ADCE}" type="datetimeFigureOut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89763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2418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7/20/2020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6682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7/20/2020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4396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7/20/2020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148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l-GR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890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l-GR"/>
              <a:t>Στυλ κύριου τίτλου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7/20/2020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2271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76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18" Type="http://schemas.openxmlformats.org/officeDocument/2006/relationships/diagramLayout" Target="../diagrams/layout6.xml"/><Relationship Id="rId3" Type="http://schemas.openxmlformats.org/officeDocument/2006/relationships/diagramLayout" Target="../diagrams/layout3.xml"/><Relationship Id="rId21" Type="http://schemas.microsoft.com/office/2007/relationships/diagramDrawing" Target="../diagrams/drawing6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17" Type="http://schemas.openxmlformats.org/officeDocument/2006/relationships/diagramData" Target="../diagrams/data6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20" Type="http://schemas.openxmlformats.org/officeDocument/2006/relationships/diagramColors" Target="../diagrams/colors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19" Type="http://schemas.openxmlformats.org/officeDocument/2006/relationships/diagramQuickStyle" Target="../diagrams/quickStyle6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6EBD-826B-4440-8B6A-386B87ECA1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l-GR" sz="3600" spc="600" dirty="0"/>
              <a:t>ΚΑΤΗΓΟΡΙΟΠΟΙΗΣΗ ΕΙΚΟΝΩΝ ΜΕ ΛΙΓΑ Ή ΚΑΘΟΛΟΥ ΠΑΡΑΔΕΙΓΜΑΤΑ</a:t>
            </a:r>
            <a:endParaRPr lang="en-US" sz="3600" spc="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1B35A-862B-4179-8BF7-06182B63D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598126"/>
            <a:ext cx="9811512" cy="1567543"/>
          </a:xfrm>
        </p:spPr>
        <p:txBody>
          <a:bodyPr>
            <a:normAutofit fontScale="92500" lnSpcReduction="10000"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l-GR" sz="2000" dirty="0"/>
              <a:t>Απόστολος Παναγιωτόπουλος</a:t>
            </a:r>
          </a:p>
          <a:p>
            <a:pPr algn="ctr">
              <a:spcBef>
                <a:spcPts val="0"/>
              </a:spcBef>
              <a:spcAft>
                <a:spcPts val="600"/>
              </a:spcAft>
            </a:pPr>
            <a:endParaRPr lang="el-GR" sz="2000" dirty="0"/>
          </a:p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l-GR" sz="1700" dirty="0"/>
              <a:t>Επιβλέποντες:</a:t>
            </a:r>
          </a:p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l-GR" sz="1700" dirty="0"/>
              <a:t>Χρήστος Δίου</a:t>
            </a:r>
          </a:p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l-GR" sz="1700" dirty="0"/>
              <a:t>Αναστάσιος Ντελόπουλος</a:t>
            </a:r>
            <a:endParaRPr lang="en-US" sz="1700" dirty="0"/>
          </a:p>
          <a:p>
            <a:pPr>
              <a:spcAft>
                <a:spcPts val="600"/>
              </a:spcAft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23048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FA6B-3262-40AB-ABD2-628CA5A2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800" spc="600" dirty="0"/>
              <a:t>ΠΡΟΤΕΙΝΟΜΕΝΗ ΑΝΤΙΜΕΤΩΠΙΣΗ</a:t>
            </a:r>
            <a:endParaRPr lang="en-US" sz="2800" spc="600" dirty="0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7E6518D-E8BB-4605-BDFF-7833D2B6F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875" y="2120900"/>
            <a:ext cx="8102600" cy="4051300"/>
          </a:xfrm>
        </p:spPr>
      </p:pic>
    </p:spTree>
    <p:extLst>
      <p:ext uri="{BB962C8B-B14F-4D97-AF65-F5344CB8AC3E}">
        <p14:creationId xmlns:p14="http://schemas.microsoft.com/office/powerpoint/2010/main" val="390469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4DCE-B8F5-4169-AE49-DC65456D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800" spc="600" dirty="0"/>
              <a:t>ΜΑΘΗΜΑΤΙΚΗ ΘΕΜΕΛΙΩΣΗ</a:t>
            </a:r>
            <a:endParaRPr lang="en-US" sz="2800" spc="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216FA89-1867-4465-B89E-38146303DF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4892" y="2121408"/>
                <a:ext cx="5243550" cy="40507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l-GR" dirty="0"/>
                  <a:t>Εκτιμιούνται οι παράμετροι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l-GR" dirty="0"/>
                  <a:t> και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l-GR" dirty="0"/>
                  <a:t> ώστε να μεγιστοποιηθεί η πιθανοφάνεια των δεδομένων.</a:t>
                </a:r>
              </a:p>
              <a:p>
                <a:pPr marL="0" indent="0">
                  <a:buNone/>
                </a:pPr>
                <a:endParaRPr lang="el-G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=…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ELBO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216FA89-1867-4465-B89E-38146303D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4892" y="2121408"/>
                <a:ext cx="5243550" cy="4050792"/>
              </a:xfrm>
              <a:blipFill>
                <a:blip r:embed="rId2"/>
                <a:stretch>
                  <a:fillRect l="-1161" t="-1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859D6A5-79BF-4F23-9571-7EB4E4F0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42" y="2482939"/>
            <a:ext cx="4773168" cy="34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0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DEDB-F881-4675-B0A8-AB5D4F90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800" spc="600" dirty="0"/>
              <a:t>ΜΑΘΗΜΑΤΙΚΗ ΘΕΜΕΛΙΩΣΗ</a:t>
            </a:r>
            <a:endParaRPr lang="en-US" sz="2800" spc="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EA18D-1F34-4540-BABD-2F2E4C967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ELBO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Sup>
                                        <m:sSubSupPr>
                                          <m:ctrlPr>
                                            <a:rPr lang="el-G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l-GR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el-G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"/>
                                              <m:endChr m:val="|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​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Sup>
                                        <m:sSubSupPr>
                                          <m:ctrlP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"/>
                                              <m:endChr m:val="|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​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​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​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l-G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l-G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"/>
                                                  <m:endChr m:val="|"/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​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l-G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"/>
                                                  <m:endChr m:val="|"/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​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​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l-GR" dirty="0"/>
              </a:p>
              <a:p>
                <a:pPr marL="0" indent="0">
                  <a:buNone/>
                </a:pPr>
                <a:r>
                  <a:rPr lang="el-GR" dirty="0"/>
                  <a:t>όπου: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l-GR" dirty="0"/>
                  <a:t> η έξοδος του αποκωδικοποιητή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dirty="0"/>
                  <a:t> 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l-GR" dirty="0"/>
                  <a:t> η έξοδος του κωδικοποιητή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dirty="0"/>
                  <a:t> 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l-GR" dirty="0"/>
                  <a:t> οι παράμετροι των κατανομών της κάθε κατηγορίας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EA18D-1F34-4540-BABD-2F2E4C967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D914698-8BFE-4B79-BFEE-421F7C58A1BB}"/>
              </a:ext>
            </a:extLst>
          </p:cNvPr>
          <p:cNvGrpSpPr/>
          <p:nvPr/>
        </p:nvGrpSpPr>
        <p:grpSpPr>
          <a:xfrm>
            <a:off x="2651501" y="3001045"/>
            <a:ext cx="1549831" cy="562841"/>
            <a:chOff x="2651501" y="2754824"/>
            <a:chExt cx="1549831" cy="562841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BD6B9A25-5EF0-49A1-AAF3-39759A350CE3}"/>
                </a:ext>
              </a:extLst>
            </p:cNvPr>
            <p:cNvSpPr/>
            <p:nvPr/>
          </p:nvSpPr>
          <p:spPr>
            <a:xfrm rot="16200000">
              <a:off x="3363132" y="2340244"/>
              <a:ext cx="135610" cy="96477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8B3E5-51B0-498E-90B9-019DD08BAF66}"/>
                </a:ext>
              </a:extLst>
            </p:cNvPr>
            <p:cNvSpPr txBox="1"/>
            <p:nvPr/>
          </p:nvSpPr>
          <p:spPr>
            <a:xfrm flipH="1">
              <a:off x="2651501" y="2917555"/>
              <a:ext cx="15498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000" dirty="0">
                  <a:solidFill>
                    <a:schemeClr val="accent1">
                      <a:lumMod val="50000"/>
                    </a:schemeClr>
                  </a:solidFill>
                </a:rPr>
                <a:t>Σφάλμα ανακατασκευής</a:t>
              </a:r>
              <a:endParaRPr lang="en-US" sz="1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89E0656-7680-4C64-BFEB-9A225211BFDD}"/>
              </a:ext>
            </a:extLst>
          </p:cNvPr>
          <p:cNvGrpSpPr/>
          <p:nvPr/>
        </p:nvGrpSpPr>
        <p:grpSpPr>
          <a:xfrm>
            <a:off x="4201332" y="2983424"/>
            <a:ext cx="6205780" cy="580462"/>
            <a:chOff x="4201332" y="2983424"/>
            <a:chExt cx="6205780" cy="580462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76F4E263-F87F-4029-A9C3-8ED30B92DA28}"/>
                </a:ext>
              </a:extLst>
            </p:cNvPr>
            <p:cNvSpPr/>
            <p:nvPr/>
          </p:nvSpPr>
          <p:spPr>
            <a:xfrm rot="16200000">
              <a:off x="7212524" y="-27768"/>
              <a:ext cx="183396" cy="620578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823606-C30B-4F40-890C-78961A09CA9D}"/>
                </a:ext>
              </a:extLst>
            </p:cNvPr>
            <p:cNvSpPr txBox="1"/>
            <p:nvPr/>
          </p:nvSpPr>
          <p:spPr>
            <a:xfrm flipH="1">
              <a:off x="6529305" y="3163776"/>
              <a:ext cx="16150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000" dirty="0">
                  <a:solidFill>
                    <a:schemeClr val="accent1">
                      <a:lumMod val="50000"/>
                    </a:schemeClr>
                  </a:solidFill>
                </a:rPr>
                <a:t>Σφάλμα κανονικοποίησης</a:t>
              </a:r>
              <a:endParaRPr lang="en-US" sz="1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0115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7E865-E3B4-45B4-BD0B-3EC91ACD8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800" spc="600" dirty="0"/>
              <a:t>ΜΑΘΗΜΑΤΙΚΗ ΘΕΜΕΛΙΩΣΗ</a:t>
            </a:r>
            <a:endParaRPr lang="en-US" sz="2800" spc="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8C6A39-23D0-4CB5-8CEF-31FF9E6569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l-GR" dirty="0"/>
                  <a:t>Έτσι χρησιμοποιούμε το </a:t>
                </a:r>
                <a:r>
                  <a:rPr lang="en-US" dirty="0"/>
                  <a:t>framework </a:t>
                </a: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</a:rPr>
                  <a:t>PyTorch</a:t>
                </a:r>
                <a:r>
                  <a:rPr lang="en-US" dirty="0"/>
                  <a:t> </a:t>
                </a:r>
                <a:r>
                  <a:rPr lang="el-GR" dirty="0"/>
                  <a:t>για την κατασκευή και εκπαίδευση του μοντέλου, με συνάρτηση σφάλματος:</a:t>
                </a:r>
              </a:p>
              <a:p>
                <a:pPr marL="0" indent="0">
                  <a:buNone/>
                </a:pPr>
                <a:endParaRPr lang="el-G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𝐸𝐿𝐵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𝐸𝐿𝐵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dirty="0"/>
              </a:p>
              <a:p>
                <a:pPr marL="0" indent="0">
                  <a:buNone/>
                </a:pPr>
                <a:endParaRPr lang="el-GR" dirty="0"/>
              </a:p>
              <a:p>
                <a:pPr marL="0" indent="0">
                  <a:buNone/>
                </a:pPr>
                <a:r>
                  <a:rPr lang="el-GR" dirty="0"/>
                  <a:t>Επιπλέον στις πρώτες επαναλήψεις εκπαίδευσης χρησιμοποιούμε έναν συντελεστή </a:t>
                </a:r>
                <a14:m>
                  <m:oMath xmlns:m="http://schemas.openxmlformats.org/officeDocument/2006/math">
                    <m:r>
                      <a:rPr lang="el-GR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l-GR" dirty="0"/>
                  <a:t> που αυξάνει σταδιακά από 0 μέχρι την τιμή 1 στο σφάλμα κανονικοποίησης.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8C6A39-23D0-4CB5-8CEF-31FF9E6569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132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EA121-9DD8-4904-A0DC-8A95E012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800" spc="600" dirty="0"/>
              <a:t>ΕΚΠΑΙΔΕΥΣΗ</a:t>
            </a:r>
            <a:endParaRPr lang="en-US" sz="2800" spc="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491D0C-8467-4EAF-841B-577FC9F9D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l-GR" dirty="0"/>
                  <a:t>Αρχικά έγινε </a:t>
                </a:r>
                <a:r>
                  <a:rPr lang="en-US" dirty="0"/>
                  <a:t>fine-tuning </a:t>
                </a:r>
                <a:r>
                  <a:rPr lang="el-GR" dirty="0"/>
                  <a:t>των υπερπαραμέτρων του μοντέλου όπου βρέθηκαν οι ακόλουθες τιμές:</a:t>
                </a:r>
                <a:br>
                  <a:rPr lang="el-GR" dirty="0"/>
                </a:br>
                <a:endParaRPr lang="el-GR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=200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2000, 2000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2000, 2000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l-GR" dirty="0"/>
              </a:p>
              <a:p>
                <a:r>
                  <a:rPr lang="el-GR" dirty="0"/>
                  <a:t>Ταξινόμηση του χώρου κοινής ενσωμάτωσης με  </a:t>
                </a:r>
                <a:r>
                  <a:rPr lang="en-US" dirty="0"/>
                  <a:t>Softmax</a:t>
                </a:r>
                <a:endParaRPr lang="el-GR" dirty="0"/>
              </a:p>
              <a:p>
                <a:r>
                  <a:rPr lang="el-GR" dirty="0"/>
                  <a:t>Χρήση του αλγορίθμου βελτιστοποίηση </a:t>
                </a:r>
                <a:r>
                  <a:rPr lang="en-US" dirty="0"/>
                  <a:t>Adam </a:t>
                </a:r>
                <a:r>
                  <a:rPr lang="el-GR" dirty="0"/>
                  <a:t>με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lang="en-US" dirty="0"/>
              </a:p>
              <a:p>
                <a:r>
                  <a:rPr lang="el-GR" dirty="0"/>
                  <a:t>Εκπαίδευση του ταξινομητή με 100 συνθετικά δείγματα ανά γνωστή κλάση και 400 ανά άγνωστη</a:t>
                </a:r>
                <a:br>
                  <a:rPr lang="el-GR" dirty="0"/>
                </a:br>
                <a:endParaRPr lang="el-GR" dirty="0"/>
              </a:p>
              <a:p>
                <a:pPr marL="0" indent="0">
                  <a:buNone/>
                </a:pPr>
                <a:r>
                  <a:rPr lang="el-GR" dirty="0"/>
                  <a:t>Έπειτα ακολούθησε εκπαίδευση του μοντέλου με βάση αυτές τις υπερπαραμέτρους.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491D0C-8467-4EAF-841B-577FC9F9D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2256" b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286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0379-4A50-4EA9-A500-78F6A5B5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800" spc="600" dirty="0"/>
              <a:t>ΑΠΟΤΕΛΕΣΜΑΤΑ</a:t>
            </a:r>
            <a:r>
              <a:rPr lang="en-US" sz="2800" spc="600" dirty="0"/>
              <a:t> - GZSL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F9BAA9-B35E-4015-96FD-B3859AF36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5209" y="2717074"/>
            <a:ext cx="6947678" cy="196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76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2F9A5-157D-4EF3-80A3-389817CA8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800" spc="600" dirty="0"/>
              <a:t>ΑΠΟΤΕΛΕΣΜΑΤΑ</a:t>
            </a:r>
            <a:r>
              <a:rPr lang="en-US" sz="2800" spc="600" dirty="0"/>
              <a:t> - GZSL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4EED9C6-EBDF-4E80-BC1F-50E823DFC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3260788"/>
            <a:ext cx="4286250" cy="1209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EE9D11-3376-4149-8D59-AF7E32A49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827" y="2198750"/>
            <a:ext cx="5648325" cy="3333750"/>
          </a:xfrm>
          <a:prstGeom prst="rect">
            <a:avLst/>
          </a:prstGeom>
        </p:spPr>
      </p:pic>
      <p:pic>
        <p:nvPicPr>
          <p:cNvPr id="2054" name="Picture 6" descr="Bronze Medal, Third Place. Winner, Champion, Number Three. 3rd ...">
            <a:extLst>
              <a:ext uri="{FF2B5EF4-FFF2-40B4-BE49-F238E27FC236}">
                <a16:creationId xmlns:a16="http://schemas.microsoft.com/office/drawing/2014/main" id="{3946A13F-0F7E-4BFB-947E-FB943D6F3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688" y="3795045"/>
            <a:ext cx="141160" cy="14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ronze Medal, Third Place. Winner, Champion, Number Three. 3rd ...">
            <a:extLst>
              <a:ext uri="{FF2B5EF4-FFF2-40B4-BE49-F238E27FC236}">
                <a16:creationId xmlns:a16="http://schemas.microsoft.com/office/drawing/2014/main" id="{FD3D821A-0C18-4018-B614-225D44EF5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688" y="3991594"/>
            <a:ext cx="141160" cy="14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Μια τρύπα στο νερό | Athens Voice">
            <a:extLst>
              <a:ext uri="{FF2B5EF4-FFF2-40B4-BE49-F238E27FC236}">
                <a16:creationId xmlns:a16="http://schemas.microsoft.com/office/drawing/2014/main" id="{10AAC288-5E3C-45C3-878E-FAB4CFD29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25" y="4201478"/>
            <a:ext cx="277977" cy="14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990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50B7-FBDC-42FB-9329-5C3D5581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800" spc="600" dirty="0"/>
              <a:t>ΑΠΟΤΕΛΕΣΜΑΤΑ - </a:t>
            </a:r>
            <a:r>
              <a:rPr lang="en-US" sz="2800" spc="600" dirty="0"/>
              <a:t>GFSL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C4F28-B65D-435C-80DA-2A21E7090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12" y="2990810"/>
            <a:ext cx="5635472" cy="153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21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E9BBB-94A1-4E0D-81EB-45A2173F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2800" spc="600" dirty="0"/>
              <a:t>ΑΠΟΤΕΛΕΣΜΑΤΑ</a:t>
            </a:r>
            <a:endParaRPr lang="en-US" sz="2800" spc="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D8D91-1715-4D1C-B5A5-DFDE1938E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182" y="1861960"/>
            <a:ext cx="4528818" cy="4051300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BF0E0CE-6B23-4966-8374-F7AB4BD23CB0}"/>
              </a:ext>
            </a:extLst>
          </p:cNvPr>
          <p:cNvSpPr/>
          <p:nvPr/>
        </p:nvSpPr>
        <p:spPr>
          <a:xfrm>
            <a:off x="1964690" y="3978034"/>
            <a:ext cx="466725" cy="4762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0CA82B-8856-4B58-BF42-E7A42E20BB3D}"/>
              </a:ext>
            </a:extLst>
          </p:cNvPr>
          <p:cNvSpPr/>
          <p:nvPr/>
        </p:nvSpPr>
        <p:spPr>
          <a:xfrm>
            <a:off x="3796982" y="3978034"/>
            <a:ext cx="466725" cy="4762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3F6EF58-5FB4-4C6F-B6F5-1BCC81D4A789}"/>
              </a:ext>
            </a:extLst>
          </p:cNvPr>
          <p:cNvSpPr/>
          <p:nvPr/>
        </p:nvSpPr>
        <p:spPr>
          <a:xfrm>
            <a:off x="2330132" y="5437010"/>
            <a:ext cx="466725" cy="4762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48F75A-5FE2-4D71-8DCC-40D4A4A18C1C}"/>
              </a:ext>
            </a:extLst>
          </p:cNvPr>
          <p:cNvSpPr/>
          <p:nvPr/>
        </p:nvSpPr>
        <p:spPr>
          <a:xfrm>
            <a:off x="4920932" y="3233179"/>
            <a:ext cx="466725" cy="4762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90B597-1974-436F-9B72-94941A19263E}"/>
              </a:ext>
            </a:extLst>
          </p:cNvPr>
          <p:cNvSpPr/>
          <p:nvPr/>
        </p:nvSpPr>
        <p:spPr>
          <a:xfrm>
            <a:off x="3073335" y="3233179"/>
            <a:ext cx="466725" cy="4762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D3E8D198-98EE-461E-9682-C031D943ACE0}"/>
              </a:ext>
            </a:extLst>
          </p:cNvPr>
          <p:cNvSpPr txBox="1">
            <a:spLocks/>
          </p:cNvSpPr>
          <p:nvPr/>
        </p:nvSpPr>
        <p:spPr>
          <a:xfrm>
            <a:off x="6493508" y="3797617"/>
            <a:ext cx="5243550" cy="824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l-GR" sz="2400" dirty="0"/>
              <a:t>Το μοντέλο μπερδεύει </a:t>
            </a:r>
            <a:r>
              <a:rPr lang="el-GR" sz="2400" b="1" dirty="0">
                <a:solidFill>
                  <a:schemeClr val="accent1">
                    <a:lumMod val="50000"/>
                  </a:schemeClr>
                </a:solidFill>
              </a:rPr>
              <a:t>παρόμοιες</a:t>
            </a:r>
            <a:r>
              <a:rPr lang="el-GR" sz="2400" dirty="0"/>
              <a:t>  κατηγορίες ζώων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313AE-71AE-4FF4-8D65-81FB9649A525}"/>
              </a:ext>
            </a:extLst>
          </p:cNvPr>
          <p:cNvSpPr txBox="1"/>
          <p:nvPr/>
        </p:nvSpPr>
        <p:spPr>
          <a:xfrm>
            <a:off x="2387125" y="5937601"/>
            <a:ext cx="31406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50" b="1" dirty="0">
                <a:solidFill>
                  <a:schemeClr val="accent1">
                    <a:lumMod val="50000"/>
                  </a:schemeClr>
                </a:solidFill>
              </a:rPr>
              <a:t>Πίνακας σύγχυσης </a:t>
            </a:r>
            <a:r>
              <a:rPr lang="el-GR" sz="1050" dirty="0"/>
              <a:t>των άγνωστων κατηγοριών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95353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4ECA7-80BE-406B-9028-661D6A793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2800" spc="600" dirty="0"/>
              <a:t>ΑΠΟΤΕΛΕΣΜΑΤΑ</a:t>
            </a:r>
            <a:endParaRPr lang="en-US" sz="2800" spc="600" dirty="0"/>
          </a:p>
        </p:txBody>
      </p:sp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592C73E2-9E52-46CB-A347-18F3F648D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520" y="2093976"/>
            <a:ext cx="3997528" cy="3925824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2B39F99-66A8-4C66-AD4D-35EC9105F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779" y="2171053"/>
            <a:ext cx="4033718" cy="39253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211EE5-28F1-413A-93EA-3B3469E2F12C}"/>
              </a:ext>
            </a:extLst>
          </p:cNvPr>
          <p:cNvSpPr txBox="1"/>
          <p:nvPr/>
        </p:nvSpPr>
        <p:spPr>
          <a:xfrm>
            <a:off x="955345" y="6096369"/>
            <a:ext cx="4666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t-SNE</a:t>
            </a:r>
            <a:r>
              <a:rPr lang="en-US" sz="1200" dirty="0"/>
              <a:t> </a:t>
            </a:r>
            <a:r>
              <a:rPr lang="el-GR" sz="1200" dirty="0"/>
              <a:t>του χώρου κοινής ενσωμάτωσης με δείγματα εκπαίδευσης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0F3C3D-7C2D-456C-BD32-71BCB7E57B2C}"/>
              </a:ext>
            </a:extLst>
          </p:cNvPr>
          <p:cNvSpPr txBox="1"/>
          <p:nvPr/>
        </p:nvSpPr>
        <p:spPr>
          <a:xfrm>
            <a:off x="6766779" y="6096369"/>
            <a:ext cx="455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PCA</a:t>
            </a:r>
            <a:r>
              <a:rPr lang="en-US" sz="1200" dirty="0"/>
              <a:t> </a:t>
            </a:r>
            <a:r>
              <a:rPr lang="el-GR" sz="1200" dirty="0"/>
              <a:t>του χώρου κοινής ενσωμάτωσης με δείγματα εκπαίδευσης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156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0F17A-EB7A-4070-889D-77757118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800" spc="600" dirty="0"/>
              <a:t>ΤΟ ΠΡΟΒΛΗΜΑ</a:t>
            </a:r>
            <a:endParaRPr lang="en-US" sz="2800" spc="600" dirty="0"/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FE7050F4-4168-48F4-B197-EBC1E759D4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447024"/>
              </p:ext>
            </p:extLst>
          </p:nvPr>
        </p:nvGraphicFramePr>
        <p:xfrm>
          <a:off x="665018" y="1289304"/>
          <a:ext cx="5430982" cy="5611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40B46410-CDD4-4E77-BEFB-7F66F00A75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8381886"/>
              </p:ext>
            </p:extLst>
          </p:nvPr>
        </p:nvGraphicFramePr>
        <p:xfrm>
          <a:off x="6095999" y="1246908"/>
          <a:ext cx="5431536" cy="561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9693A680-BAA5-445E-BF11-4EBDA8049095}"/>
              </a:ext>
            </a:extLst>
          </p:cNvPr>
          <p:cNvSpPr txBox="1"/>
          <p:nvPr/>
        </p:nvSpPr>
        <p:spPr>
          <a:xfrm>
            <a:off x="2273571" y="1724644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Γνωστές κατηγορίες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52DA54-B07B-46EA-9648-B40D373ABA95}"/>
              </a:ext>
            </a:extLst>
          </p:cNvPr>
          <p:cNvSpPr txBox="1"/>
          <p:nvPr/>
        </p:nvSpPr>
        <p:spPr>
          <a:xfrm>
            <a:off x="7640036" y="1724644"/>
            <a:ext cx="234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Άγνωστες κατηγορίες</a:t>
            </a:r>
            <a:endParaRPr lang="en-US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9877DE6-F4C4-45E9-AC79-F4C9ACE53B74}"/>
              </a:ext>
            </a:extLst>
          </p:cNvPr>
          <p:cNvSpPr/>
          <p:nvPr/>
        </p:nvSpPr>
        <p:spPr>
          <a:xfrm>
            <a:off x="5659582" y="3894512"/>
            <a:ext cx="872837" cy="401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85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62BF1-6F25-4F67-B575-394716F0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2800" spc="600" dirty="0"/>
              <a:t>ΑΠΟΤΕΛΕΣΜΑΤΑ</a:t>
            </a:r>
            <a:endParaRPr lang="en-US" sz="2800" spc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E2EAA-33C4-4CDF-A488-E2070EAD0D0B}"/>
              </a:ext>
            </a:extLst>
          </p:cNvPr>
          <p:cNvSpPr txBox="1"/>
          <p:nvPr/>
        </p:nvSpPr>
        <p:spPr>
          <a:xfrm>
            <a:off x="476880" y="5796112"/>
            <a:ext cx="5626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t-SNE</a:t>
            </a:r>
            <a:r>
              <a:rPr lang="en-US" sz="1200" dirty="0"/>
              <a:t> </a:t>
            </a:r>
            <a:r>
              <a:rPr lang="el-GR" sz="1200" dirty="0"/>
              <a:t>του χώρου κοινής ενσωμάτωσης με δείγματα ελέγχου (γνωστές κλάσεις)</a:t>
            </a:r>
            <a:endParaRPr lang="en-US" sz="1200" dirty="0"/>
          </a:p>
        </p:txBody>
      </p:sp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12A4A373-6F17-441B-AAC6-C0DC641FF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78" y="1873337"/>
            <a:ext cx="4120412" cy="3922776"/>
          </a:xfrm>
          <a:prstGeom prst="rect">
            <a:avLst/>
          </a:prstGeom>
        </p:spPr>
      </p:pic>
      <p:pic>
        <p:nvPicPr>
          <p:cNvPr id="11" name="Picture 10" descr="A picture containing map&#10;&#10;Description automatically generated">
            <a:extLst>
              <a:ext uri="{FF2B5EF4-FFF2-40B4-BE49-F238E27FC236}">
                <a16:creationId xmlns:a16="http://schemas.microsoft.com/office/drawing/2014/main" id="{43928DBB-2F3B-4A76-B560-C5FDE6C3D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779" y="1873337"/>
            <a:ext cx="4095060" cy="39227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F96923-6711-438E-AEA5-813715BF88B9}"/>
              </a:ext>
            </a:extLst>
          </p:cNvPr>
          <p:cNvSpPr txBox="1"/>
          <p:nvPr/>
        </p:nvSpPr>
        <p:spPr>
          <a:xfrm>
            <a:off x="6056823" y="5796112"/>
            <a:ext cx="5721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t-SNE</a:t>
            </a:r>
            <a:r>
              <a:rPr lang="en-US" sz="1200" dirty="0"/>
              <a:t> </a:t>
            </a:r>
            <a:r>
              <a:rPr lang="el-GR" sz="1200" dirty="0"/>
              <a:t>του χώρου κοινής ενσωμάτωσης με δείγματα ελέγχου (άγνωστες κλάσεις)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4667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D8DB-3F91-4741-B482-029CF61C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2800" spc="600" dirty="0"/>
              <a:t>ΣΥΜΠΕΡΑΣΜΑΤΑ</a:t>
            </a:r>
            <a:endParaRPr lang="en-US" sz="2800" spc="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A801D-6188-4198-A4FE-60DDA7258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1609344"/>
          </a:xfrm>
        </p:spPr>
        <p:txBody>
          <a:bodyPr/>
          <a:lstStyle/>
          <a:p>
            <a:pPr>
              <a:buSzPct val="100000"/>
              <a:buFont typeface="Rockwell" panose="02060603020205020403" pitchFamily="18" charset="0"/>
              <a:buChar char="+"/>
            </a:pPr>
            <a:r>
              <a:rPr lang="el-GR" dirty="0"/>
              <a:t> Προτείνεται μια καινούριο μέθοδος στα προβλήματα </a:t>
            </a:r>
            <a:r>
              <a:rPr lang="en-US" dirty="0"/>
              <a:t>GZSL/GFSL</a:t>
            </a:r>
            <a:r>
              <a:rPr lang="el-GR" dirty="0"/>
              <a:t>, με αποτελέσματα συγκρίσιμα με </a:t>
            </a:r>
            <a:r>
              <a:rPr lang="en-US" dirty="0"/>
              <a:t>state-of-the-art</a:t>
            </a:r>
            <a:r>
              <a:rPr lang="el-GR" dirty="0"/>
              <a:t> μεθόδους.</a:t>
            </a:r>
          </a:p>
          <a:p>
            <a:pPr>
              <a:buSzPct val="100000"/>
              <a:buFont typeface="Rockwell" panose="02060603020205020403" pitchFamily="18" charset="0"/>
              <a:buChar char="+"/>
            </a:pPr>
            <a:r>
              <a:rPr lang="el-GR" dirty="0"/>
              <a:t> Η προτεινόμενη μέθοδος είναι πιο απλή και μαθηματικά θεμελιωμένη</a:t>
            </a:r>
          </a:p>
          <a:p>
            <a:pPr>
              <a:buSzPct val="100000"/>
              <a:buFont typeface="Rockwell" panose="02060603020205020403" pitchFamily="18" charset="0"/>
              <a:buChar char="+"/>
            </a:pPr>
            <a:endParaRPr lang="el-G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803B41-FC71-4AC3-9CC1-66852A35162B}"/>
              </a:ext>
            </a:extLst>
          </p:cNvPr>
          <p:cNvSpPr txBox="1">
            <a:spLocks/>
          </p:cNvSpPr>
          <p:nvPr/>
        </p:nvSpPr>
        <p:spPr>
          <a:xfrm>
            <a:off x="1066800" y="3758184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  <a:buFont typeface="Rockwell" panose="02060603020205020403" pitchFamily="18" charset="0"/>
              <a:buChar char="-"/>
            </a:pPr>
            <a:r>
              <a:rPr lang="el-GR" dirty="0"/>
              <a:t> Χρειάζεται καλύτερο </a:t>
            </a:r>
            <a:r>
              <a:rPr lang="en-US" dirty="0"/>
              <a:t>fine-tuning </a:t>
            </a:r>
            <a:r>
              <a:rPr lang="el-GR" dirty="0"/>
              <a:t>των υπερπαραμέτρων</a:t>
            </a:r>
          </a:p>
          <a:p>
            <a:pPr>
              <a:buSzPct val="100000"/>
              <a:buFont typeface="Rockwell" panose="02060603020205020403" pitchFamily="18" charset="0"/>
              <a:buChar char="-"/>
            </a:pPr>
            <a:r>
              <a:rPr lang="el-GR" dirty="0"/>
              <a:t> Πιθανώς κάποια προσθήκη / παραλλαγή για καλύτερη ευθυγράμμιση (</a:t>
            </a:r>
            <a:r>
              <a:rPr lang="en-US" dirty="0"/>
              <a:t>alignment) </a:t>
            </a:r>
            <a:r>
              <a:rPr lang="el-GR" dirty="0"/>
              <a:t>των </a:t>
            </a:r>
            <a:r>
              <a:rPr lang="en-US" dirty="0"/>
              <a:t>CNN </a:t>
            </a:r>
            <a:r>
              <a:rPr lang="el-GR" dirty="0"/>
              <a:t>χαρακτηριστικών και των περιγραφών στις άγνωστες κλάσεις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90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29">
            <a:extLst>
              <a:ext uri="{FF2B5EF4-FFF2-40B4-BE49-F238E27FC236}">
                <a16:creationId xmlns:a16="http://schemas.microsoft.com/office/drawing/2014/main" id="{40B46410-CDD4-4E77-BEFB-7F66F00A75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480004"/>
              </p:ext>
            </p:extLst>
          </p:nvPr>
        </p:nvGraphicFramePr>
        <p:xfrm>
          <a:off x="7648223" y="2093976"/>
          <a:ext cx="4543777" cy="4696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Content Placeholder 22">
            <a:extLst>
              <a:ext uri="{FF2B5EF4-FFF2-40B4-BE49-F238E27FC236}">
                <a16:creationId xmlns:a16="http://schemas.microsoft.com/office/drawing/2014/main" id="{FE7050F4-4168-48F4-B197-EBC1E759D4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7335368"/>
              </p:ext>
            </p:extLst>
          </p:nvPr>
        </p:nvGraphicFramePr>
        <p:xfrm>
          <a:off x="7077320" y="1588241"/>
          <a:ext cx="4543313" cy="4693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362B475-5C57-4518-893D-4AB606D2D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800" spc="600" dirty="0"/>
              <a:t>ΑΞΙΟΛΟΓΗΣΗ ΤΟΥ ΠΡΟΒΛΗΜΑΤΟΣ</a:t>
            </a:r>
            <a:endParaRPr lang="en-US" sz="2800" spc="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E577D0-7413-401B-A911-CEEB98E499E9}"/>
              </a:ext>
            </a:extLst>
          </p:cNvPr>
          <p:cNvSpPr txBox="1"/>
          <p:nvPr/>
        </p:nvSpPr>
        <p:spPr>
          <a:xfrm>
            <a:off x="1392160" y="1845933"/>
            <a:ext cx="25990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</a:t>
            </a:r>
          </a:p>
          <a:p>
            <a:pPr algn="ctr"/>
            <a:r>
              <a:rPr lang="en-US" sz="1200" dirty="0"/>
              <a:t>avg. top-1 accuracy per seen class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7769CE-CA35-4288-A1FC-25A92405B599}"/>
              </a:ext>
            </a:extLst>
          </p:cNvPr>
          <p:cNvSpPr txBox="1"/>
          <p:nvPr/>
        </p:nvSpPr>
        <p:spPr>
          <a:xfrm>
            <a:off x="4709113" y="1843901"/>
            <a:ext cx="27737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</a:t>
            </a:r>
          </a:p>
          <a:p>
            <a:pPr algn="ctr"/>
            <a:r>
              <a:rPr lang="en-US" sz="1200" dirty="0"/>
              <a:t>avg. top-1 accuracy per unseen class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2FA1DA-BE28-4261-89AC-1D238EF829E4}"/>
              </a:ext>
            </a:extLst>
          </p:cNvPr>
          <p:cNvSpPr txBox="1"/>
          <p:nvPr/>
        </p:nvSpPr>
        <p:spPr>
          <a:xfrm>
            <a:off x="8482800" y="1830439"/>
            <a:ext cx="18598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</a:p>
          <a:p>
            <a:pPr algn="ctr"/>
            <a:r>
              <a:rPr lang="en-US" sz="1200" dirty="0"/>
              <a:t>harmonic mean of S &amp; U</a:t>
            </a:r>
          </a:p>
        </p:txBody>
      </p:sp>
      <p:graphicFrame>
        <p:nvGraphicFramePr>
          <p:cNvPr id="11" name="Content Placeholder 22">
            <a:extLst>
              <a:ext uri="{FF2B5EF4-FFF2-40B4-BE49-F238E27FC236}">
                <a16:creationId xmlns:a16="http://schemas.microsoft.com/office/drawing/2014/main" id="{FE7050F4-4168-48F4-B197-EBC1E759D4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0695538"/>
              </p:ext>
            </p:extLst>
          </p:nvPr>
        </p:nvGraphicFramePr>
        <p:xfrm>
          <a:off x="173990" y="1498993"/>
          <a:ext cx="5430982" cy="5611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2" name="Diagram 29">
            <a:extLst>
              <a:ext uri="{FF2B5EF4-FFF2-40B4-BE49-F238E27FC236}">
                <a16:creationId xmlns:a16="http://schemas.microsoft.com/office/drawing/2014/main" id="{40B46410-CDD4-4E77-BEFB-7F66F00A75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3350080"/>
              </p:ext>
            </p:extLst>
          </p:nvPr>
        </p:nvGraphicFramePr>
        <p:xfrm>
          <a:off x="3460107" y="1243584"/>
          <a:ext cx="5431536" cy="561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75257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F4F8-CE0A-4DAD-B7D5-7CF263D0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800" spc="600" dirty="0"/>
              <a:t>ΔΕΔΟΜΕΝΑ ΕΙΣΟΔΟΥ</a:t>
            </a:r>
            <a:endParaRPr lang="en-US" sz="2800" spc="600" dirty="0"/>
          </a:p>
        </p:txBody>
      </p:sp>
      <p:pic>
        <p:nvPicPr>
          <p:cNvPr id="9" name="Content Placeholder 8" descr="A close up&#10;&#10;Description automatically generated">
            <a:extLst>
              <a:ext uri="{FF2B5EF4-FFF2-40B4-BE49-F238E27FC236}">
                <a16:creationId xmlns:a16="http://schemas.microsoft.com/office/drawing/2014/main" id="{2999EE97-E854-41D4-B292-151183250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768" y="2463800"/>
            <a:ext cx="8174464" cy="3302000"/>
          </a:xfrm>
        </p:spPr>
      </p:pic>
    </p:spTree>
    <p:extLst>
      <p:ext uri="{BB962C8B-B14F-4D97-AF65-F5344CB8AC3E}">
        <p14:creationId xmlns:p14="http://schemas.microsoft.com/office/powerpoint/2010/main" val="4073562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3151-5A3A-46CA-94DB-27C2F8DD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800" spc="600" dirty="0"/>
              <a:t>ΔΕΔΟΜΕΝΑ ΕΙΣΟΔΟΥ</a:t>
            </a:r>
            <a:endParaRPr lang="en-US" sz="2800" spc="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4CD21C-B9ED-4D7E-A393-CC957B74C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0237" y="2093976"/>
            <a:ext cx="6351526" cy="4051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7E7DCF-315E-4682-BD56-5095DDA408B6}"/>
              </a:ext>
            </a:extLst>
          </p:cNvPr>
          <p:cNvSpPr/>
          <p:nvPr/>
        </p:nvSpPr>
        <p:spPr>
          <a:xfrm>
            <a:off x="3447875" y="4035105"/>
            <a:ext cx="5815499" cy="587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65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BDA38-BC93-40A2-A9A8-288639F64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800" spc="600" dirty="0"/>
              <a:t>ΠΡΟΣΕΓΓΙΣΕΙΣ ΣΤΗΝ ΒΙΒΛΙΟΓΡΑΦΙΑ - </a:t>
            </a:r>
            <a:r>
              <a:rPr lang="en-US" sz="2800" spc="600" dirty="0"/>
              <a:t>DAP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2656885-F3C5-411A-8F79-7836CFFFB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5080" y="2121408"/>
                <a:ext cx="4773168" cy="40507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l-GR" dirty="0"/>
                  <a:t>Το </a:t>
                </a:r>
                <a:r>
                  <a:rPr lang="en-US" dirty="0"/>
                  <a:t>DAP </a:t>
                </a:r>
                <a:r>
                  <a:rPr lang="el-GR" dirty="0"/>
                  <a:t>ήταν η πρώτη προσέγγιση του προβλήματος, το 2009. Το μοντέλο χρησιμοποιεί:</a:t>
                </a:r>
              </a:p>
              <a:p>
                <a:endParaRPr lang="el-GR" dirty="0"/>
              </a:p>
              <a:p>
                <a:r>
                  <a:rPr lang="el-GR" dirty="0"/>
                  <a:t>ένα νευρωνικό δίκτυο για την πρόβλεψη της περιγραφής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dirty="0" smtClean="0"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l-G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l-G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l-G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l-GR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dirty="0" err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i="0" dirty="0" err="1" smtClean="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l-GR" dirty="0"/>
                  <a:t>ένα νευρωνικό δίκτυο για την πρόβλεψη της κατηγορίας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/>
                  <a:t>μέσω της περιγραφής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2656885-F3C5-411A-8F79-7836CFFFB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5080" y="2121408"/>
                <a:ext cx="4773168" cy="4050792"/>
              </a:xfrm>
              <a:blipFill>
                <a:blip r:embed="rId2"/>
                <a:stretch>
                  <a:fillRect l="-1405" t="-1353" r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33FA9531-0BC3-4794-B63A-5CE38F4A3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42" y="2918490"/>
            <a:ext cx="4773168" cy="252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69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08816-0768-489D-8ABA-7CFECAC1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212918" cy="1609344"/>
          </a:xfrm>
        </p:spPr>
        <p:txBody>
          <a:bodyPr>
            <a:normAutofit/>
          </a:bodyPr>
          <a:lstStyle/>
          <a:p>
            <a:r>
              <a:rPr lang="el-GR" sz="2800" spc="600" dirty="0"/>
              <a:t>ΠΡΟΣΕΓΓΙΣΕΙΣ ΣΤΗΝ ΒΙΒΛΙΟΓΡΑΦΙΑ - </a:t>
            </a:r>
            <a:r>
              <a:rPr lang="en-US" sz="2800" spc="600" dirty="0"/>
              <a:t>CADAVAE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D1F42B-5415-46A1-BE5E-4267C8581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0" y="2121408"/>
            <a:ext cx="4773168" cy="40507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l-GR" dirty="0"/>
              <a:t>Το </a:t>
            </a:r>
            <a:r>
              <a:rPr lang="en-US" dirty="0"/>
              <a:t>CADA-VAE </a:t>
            </a:r>
            <a:r>
              <a:rPr lang="el-GR" dirty="0"/>
              <a:t>είναι η πιο σύγχρονη και επιτυχημένη προσέγγιση. Το μοντέλο αποτελείται από:</a:t>
            </a:r>
          </a:p>
          <a:p>
            <a:pPr marL="0" indent="0">
              <a:buNone/>
            </a:pPr>
            <a:endParaRPr lang="el-GR" dirty="0"/>
          </a:p>
          <a:p>
            <a:r>
              <a:rPr lang="en-US" dirty="0"/>
              <a:t>2</a:t>
            </a:r>
            <a:r>
              <a:rPr lang="el-GR" dirty="0"/>
              <a:t> </a:t>
            </a:r>
            <a:r>
              <a:rPr lang="en-US" dirty="0"/>
              <a:t>Variational Autoencoders (VAE)</a:t>
            </a:r>
            <a:r>
              <a:rPr lang="el-GR" dirty="0"/>
              <a:t> που κωδικοποιούν τα </a:t>
            </a:r>
            <a:r>
              <a:rPr lang="en-US" dirty="0"/>
              <a:t>CNN </a:t>
            </a:r>
            <a:r>
              <a:rPr lang="el-GR" dirty="0"/>
              <a:t>χαρακτηριστικά και τις περιγραφές στον χώρο κοινής ενσωμάτωσης (</a:t>
            </a:r>
            <a:r>
              <a:rPr lang="en-US" dirty="0"/>
              <a:t>embedding space)</a:t>
            </a:r>
          </a:p>
          <a:p>
            <a:endParaRPr lang="en-US" dirty="0"/>
          </a:p>
          <a:p>
            <a:r>
              <a:rPr lang="en-US" dirty="0"/>
              <a:t>1 Softmax classifier </a:t>
            </a:r>
            <a:r>
              <a:rPr lang="el-GR" dirty="0"/>
              <a:t>που μαθαίνει να ξεχωρίζει τις περιοχές του χώρου κοινής ενσωμάτωσης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EC7500D-333C-4E4A-B255-35D127C96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42" y="3121350"/>
            <a:ext cx="4773168" cy="21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62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494C1-DBF1-493C-A79F-CF124D976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484632"/>
            <a:ext cx="10133861" cy="1609344"/>
          </a:xfrm>
        </p:spPr>
        <p:txBody>
          <a:bodyPr>
            <a:normAutofit/>
          </a:bodyPr>
          <a:lstStyle/>
          <a:p>
            <a:r>
              <a:rPr lang="el-GR" sz="2800" spc="600" dirty="0"/>
              <a:t>ΠΡΟΣΕΓΓΙΣΕΙΣ ΣΤΗΝ ΒΙΒΛΙΟΓΡΑΦΙΑ - </a:t>
            </a:r>
            <a:r>
              <a:rPr lang="en-US" sz="2800" spc="600" dirty="0"/>
              <a:t>CADAVAE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39AA1-5097-4456-8A1E-D97809A8F0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5079" y="2121408"/>
                <a:ext cx="4935435" cy="40507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l-GR" dirty="0"/>
                  <a:t>Η εκπαίδευση είναι διμερής, πρώτα εκπαιδεύονται οι </a:t>
                </a:r>
                <a:r>
                  <a:rPr lang="en-US" dirty="0"/>
                  <a:t>VAE </a:t>
                </a:r>
                <a:r>
                  <a:rPr lang="el-GR" dirty="0"/>
                  <a:t>και μετά ο ταξινομητής.</a:t>
                </a:r>
              </a:p>
              <a:p>
                <a:pPr marL="0" indent="0">
                  <a:buNone/>
                </a:pPr>
                <a:endParaRPr lang="el-GR" dirty="0"/>
              </a:p>
              <a:p>
                <a:pPr marL="0" indent="0">
                  <a:buNone/>
                </a:pPr>
                <a:r>
                  <a:rPr lang="el-GR" dirty="0"/>
                  <a:t>Για την εκπαίδευση των </a:t>
                </a:r>
                <a:r>
                  <a:rPr lang="en-US" dirty="0"/>
                  <a:t>VAE </a:t>
                </a:r>
                <a:r>
                  <a:rPr lang="el-GR" dirty="0"/>
                  <a:t>χρησιμοποιείται το άθροισμα των σφαλμάτων τους συν τις ποσότητες </a:t>
                </a:r>
                <a:r>
                  <a:rPr lang="en-US" dirty="0"/>
                  <a:t>CA </a:t>
                </a:r>
                <a:r>
                  <a:rPr lang="el-GR" dirty="0"/>
                  <a:t>και </a:t>
                </a:r>
                <a:r>
                  <a:rPr lang="en-US" dirty="0"/>
                  <a:t>DA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CADA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VAE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VAE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VAE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39AA1-5097-4456-8A1E-D97809A8F0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5079" y="2121408"/>
                <a:ext cx="4935435" cy="4050792"/>
              </a:xfrm>
              <a:blipFill>
                <a:blip r:embed="rId3"/>
                <a:stretch>
                  <a:fillRect l="-1235" t="-1504" r="-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F8A9BBA-A2E5-485D-ABEB-B4AD10691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42" y="3121350"/>
            <a:ext cx="4773168" cy="2124059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D504564E-0258-46DB-8B87-57204425B066}"/>
              </a:ext>
            </a:extLst>
          </p:cNvPr>
          <p:cNvSpPr/>
          <p:nvPr/>
        </p:nvSpPr>
        <p:spPr>
          <a:xfrm rot="16200000">
            <a:off x="8772042" y="4510008"/>
            <a:ext cx="216976" cy="18442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668DA8-5C3B-4A40-92E9-295A425F132C}"/>
                  </a:ext>
                </a:extLst>
              </p:cNvPr>
              <p:cNvSpPr txBox="1"/>
              <p:nvPr/>
            </p:nvSpPr>
            <p:spPr>
              <a:xfrm>
                <a:off x="8523733" y="5487090"/>
                <a:ext cx="713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VAE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668DA8-5C3B-4A40-92E9-295A425F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3733" y="5487090"/>
                <a:ext cx="71359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498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4261F-FE80-47E8-BA7F-42821533C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800" spc="600" dirty="0"/>
              <a:t>ΠΡΟΤΕΙΝΟΜΕΝΗ ΑΝΤΙΜΕΤΩΠΙΣΗ</a:t>
            </a:r>
            <a:endParaRPr lang="en-US" sz="2800" spc="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ACF49-FDA7-4B55-A791-AD79056CF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l-GR" dirty="0"/>
              <a:t>Χρήση του αυτοκωδικοποιητή </a:t>
            </a:r>
            <a:r>
              <a:rPr lang="en-US" dirty="0"/>
              <a:t>VaDE (Variational Deep Embeddings) </a:t>
            </a:r>
            <a:r>
              <a:rPr lang="el-GR" dirty="0"/>
              <a:t>αντί του </a:t>
            </a:r>
            <a:r>
              <a:rPr lang="en-US" dirty="0"/>
              <a:t>VAE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5BE8A-ECA8-4EDE-A13D-3CF88E10E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99" y="2494767"/>
            <a:ext cx="5549802" cy="253981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BE57340-1A03-4C93-8B35-014FED2FFA60}"/>
              </a:ext>
            </a:extLst>
          </p:cNvPr>
          <p:cNvGrpSpPr/>
          <p:nvPr/>
        </p:nvGrpSpPr>
        <p:grpSpPr>
          <a:xfrm>
            <a:off x="1912500" y="5802868"/>
            <a:ext cx="8877427" cy="404983"/>
            <a:chOff x="1912500" y="5802868"/>
            <a:chExt cx="8877427" cy="404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163C8F6-7C6E-4DB5-96A4-1B916A69A620}"/>
                    </a:ext>
                  </a:extLst>
                </p:cNvPr>
                <p:cNvSpPr txBox="1"/>
                <p:nvPr/>
              </p:nvSpPr>
              <p:spPr>
                <a:xfrm>
                  <a:off x="1912500" y="5802868"/>
                  <a:ext cx="4194033" cy="4049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VAE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KL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l-GR">
                                    <a:latin typeface="Cambria Math" panose="02040503050406030204" pitchFamily="18" charset="0"/>
                                  </a:rPr>
                                  <m:t>Ε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l-GR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</a:rPr>
                              <m:t>Ν</m:t>
                            </m:r>
                            <m:d>
                              <m:dPr>
                                <m:ctrlPr>
                                  <a:rPr lang="el-G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l-GR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m:rPr>
                                    <m:sty m:val="p"/>
                                  </m:rPr>
                                  <a:rPr lang="el-GR">
                                    <a:latin typeface="Cambria Math" panose="02040503050406030204" pitchFamily="18" charset="0"/>
                                  </a:rPr>
                                  <m:t>Ι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163C8F6-7C6E-4DB5-96A4-1B916A69A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2500" y="5802868"/>
                  <a:ext cx="4194033" cy="404983"/>
                </a:xfrm>
                <a:prstGeom prst="rect">
                  <a:avLst/>
                </a:prstGeom>
                <a:blipFill>
                  <a:blip r:embed="rId3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F847902-D881-4CAD-A538-06BEF737164F}"/>
                    </a:ext>
                  </a:extLst>
                </p:cNvPr>
                <p:cNvSpPr txBox="1"/>
                <p:nvPr/>
              </p:nvSpPr>
              <p:spPr>
                <a:xfrm>
                  <a:off x="6244067" y="5802868"/>
                  <a:ext cx="45458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VaDE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KL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l-G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l-G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F847902-D881-4CAD-A538-06BEF73716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4067" y="5802868"/>
                  <a:ext cx="454586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4918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118E56-388A-4511-B617-08FEE6340091}"/>
              </a:ext>
            </a:extLst>
          </p:cNvPr>
          <p:cNvGrpSpPr/>
          <p:nvPr/>
        </p:nvGrpSpPr>
        <p:grpSpPr>
          <a:xfrm>
            <a:off x="5564704" y="5254048"/>
            <a:ext cx="4212143" cy="582657"/>
            <a:chOff x="5564704" y="5254048"/>
            <a:chExt cx="4212143" cy="5826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DEBA7D-0505-42CA-B9F8-13A3E6434319}"/>
                </a:ext>
              </a:extLst>
            </p:cNvPr>
            <p:cNvSpPr txBox="1"/>
            <p:nvPr/>
          </p:nvSpPr>
          <p:spPr>
            <a:xfrm>
              <a:off x="6134746" y="5254048"/>
              <a:ext cx="31369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400" dirty="0">
                  <a:solidFill>
                    <a:schemeClr val="accent1">
                      <a:lumMod val="50000"/>
                    </a:schemeClr>
                  </a:solidFill>
                </a:rPr>
                <a:t>Χρησιμοποιούμε διαφορετικές </a:t>
              </a:r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priors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EE1E153-8BAB-4A26-9532-DF266D1688BE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5564704" y="5561825"/>
              <a:ext cx="2138517" cy="274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183ADF-663F-4AE2-AD31-FA1AD737A439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7703221" y="5561825"/>
              <a:ext cx="2073626" cy="274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D3460B-0506-452C-A9AA-24531925BDD4}"/>
              </a:ext>
            </a:extLst>
          </p:cNvPr>
          <p:cNvGrpSpPr/>
          <p:nvPr/>
        </p:nvGrpSpPr>
        <p:grpSpPr>
          <a:xfrm>
            <a:off x="8516997" y="4480503"/>
            <a:ext cx="3438827" cy="1416602"/>
            <a:chOff x="8516997" y="4480503"/>
            <a:chExt cx="3438827" cy="14166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1D8E2C5-37D7-4A60-BF9E-49BD3C483A00}"/>
                    </a:ext>
                  </a:extLst>
                </p:cNvPr>
                <p:cNvSpPr txBox="1"/>
                <p:nvPr/>
              </p:nvSpPr>
              <p:spPr>
                <a:xfrm>
                  <a:off x="8516997" y="4480503"/>
                  <a:ext cx="34388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14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Εισαγωγή επιπλέον παραμέτρων </a:t>
                  </a:r>
                  <a14:m>
                    <m:oMath xmlns:m="http://schemas.openxmlformats.org/officeDocument/2006/math">
                      <m:r>
                        <a:rPr lang="el-GR" sz="14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l-GR" sz="14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 και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a14:m>
                  <a:endParaRPr lang="en-US" sz="1400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1D8E2C5-37D7-4A60-BF9E-49BD3C483A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6997" y="4480503"/>
                  <a:ext cx="3438827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532" t="-6000" b="-1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74D6808-45FC-4C7D-9703-F4A75CAE8D57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>
              <a:off x="10164756" y="4788280"/>
              <a:ext cx="71655" cy="1108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52128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Ξυλογραφία">
  <a:themeElements>
    <a:clrScheme name="Ξυλογραφία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Αναστασία">
      <a:majorFont>
        <a:latin typeface="Georgia"/>
        <a:ea typeface=""/>
        <a:cs typeface=""/>
      </a:majorFont>
      <a:minorFont>
        <a:latin typeface="Myriad Pro"/>
        <a:ea typeface=""/>
        <a:cs typeface=""/>
      </a:minorFont>
    </a:fontScheme>
    <a:fmtScheme name="Ξυλογραφία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Override1.xml><?xml version="1.0" encoding="utf-8"?>
<a:themeOverride xmlns:a="http://schemas.openxmlformats.org/drawingml/2006/main">
  <a:clrScheme name="Ξυλογραφία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Words>523</Words>
  <Application>Microsoft Office PowerPoint</Application>
  <PresentationFormat>Widescreen</PresentationFormat>
  <Paragraphs>114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Cambria Math</vt:lpstr>
      <vt:lpstr>Georgia</vt:lpstr>
      <vt:lpstr>Myriad Pro</vt:lpstr>
      <vt:lpstr>Rockwell</vt:lpstr>
      <vt:lpstr>Wingdings</vt:lpstr>
      <vt:lpstr>Ξυλογραφία</vt:lpstr>
      <vt:lpstr>ΚΑΤΗΓΟΡΙΟΠΟΙΗΣΗ ΕΙΚΟΝΩΝ ΜΕ ΛΙΓΑ Ή ΚΑΘΟΛΟΥ ΠΑΡΑΔΕΙΓΜΑΤΑ</vt:lpstr>
      <vt:lpstr>ΤΟ ΠΡΟΒΛΗΜΑ</vt:lpstr>
      <vt:lpstr>ΑΞΙΟΛΟΓΗΣΗ ΤΟΥ ΠΡΟΒΛΗΜΑΤΟΣ</vt:lpstr>
      <vt:lpstr>ΔΕΔΟΜΕΝΑ ΕΙΣΟΔΟΥ</vt:lpstr>
      <vt:lpstr>ΔΕΔΟΜΕΝΑ ΕΙΣΟΔΟΥ</vt:lpstr>
      <vt:lpstr>ΠΡΟΣΕΓΓΙΣΕΙΣ ΣΤΗΝ ΒΙΒΛΙΟΓΡΑΦΙΑ - DAP</vt:lpstr>
      <vt:lpstr>ΠΡΟΣΕΓΓΙΣΕΙΣ ΣΤΗΝ ΒΙΒΛΙΟΓΡΑΦΙΑ - CADAVAE</vt:lpstr>
      <vt:lpstr>ΠΡΟΣΕΓΓΙΣΕΙΣ ΣΤΗΝ ΒΙΒΛΙΟΓΡΑΦΙΑ - CADAVAE</vt:lpstr>
      <vt:lpstr>ΠΡΟΤΕΙΝΟΜΕΝΗ ΑΝΤΙΜΕΤΩΠΙΣΗ</vt:lpstr>
      <vt:lpstr>ΠΡΟΤΕΙΝΟΜΕΝΗ ΑΝΤΙΜΕΤΩΠΙΣΗ</vt:lpstr>
      <vt:lpstr>ΜΑΘΗΜΑΤΙΚΗ ΘΕΜΕΛΙΩΣΗ</vt:lpstr>
      <vt:lpstr>ΜΑΘΗΜΑΤΙΚΗ ΘΕΜΕΛΙΩΣΗ</vt:lpstr>
      <vt:lpstr>ΜΑΘΗΜΑΤΙΚΗ ΘΕΜΕΛΙΩΣΗ</vt:lpstr>
      <vt:lpstr>ΕΚΠΑΙΔΕΥΣΗ</vt:lpstr>
      <vt:lpstr>ΑΠΟΤΕΛΕΣΜΑΤΑ - GZSL</vt:lpstr>
      <vt:lpstr>ΑΠΟΤΕΛΕΣΜΑΤΑ - GZSL</vt:lpstr>
      <vt:lpstr>ΑΠΟΤΕΛΕΣΜΑΤΑ - GFSL</vt:lpstr>
      <vt:lpstr>ΑΠΟΤΕΛΕΣΜΑΤΑ</vt:lpstr>
      <vt:lpstr>ΑΠΟΤΕΛΕΣΜΑΤΑ</vt:lpstr>
      <vt:lpstr>ΑΠΟΤΕΛΕΣΜΑΤΑ</vt:lpstr>
      <vt:lpstr>ΣΥΜΠΕΡΑΣΜΑΤΑ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Κατηγοριοποιηση εικονων με λιγα ή καθολου παραδειγματα</dc:title>
  <dc:creator>Apostolos Panagiotopoulos</dc:creator>
  <cp:lastModifiedBy>Apostolos Panagiotopoulos</cp:lastModifiedBy>
  <cp:revision>26</cp:revision>
  <dcterms:created xsi:type="dcterms:W3CDTF">2020-07-18T08:30:38Z</dcterms:created>
  <dcterms:modified xsi:type="dcterms:W3CDTF">2020-07-20T06:24:20Z</dcterms:modified>
</cp:coreProperties>
</file>